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5"/>
  </p:notesMasterIdLst>
  <p:sldIdLst>
    <p:sldId id="382" r:id="rId2"/>
    <p:sldId id="383" r:id="rId3"/>
    <p:sldId id="357" r:id="rId4"/>
    <p:sldId id="384" r:id="rId5"/>
    <p:sldId id="385" r:id="rId6"/>
    <p:sldId id="387" r:id="rId7"/>
    <p:sldId id="386" r:id="rId8"/>
    <p:sldId id="388" r:id="rId9"/>
    <p:sldId id="390" r:id="rId10"/>
    <p:sldId id="391" r:id="rId11"/>
    <p:sldId id="392" r:id="rId12"/>
    <p:sldId id="393" r:id="rId13"/>
    <p:sldId id="389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370" r:id="rId23"/>
    <p:sldId id="40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ide" id="{FB54BD7F-EC13-BC4F-BFB1-B640C54AEED5}">
          <p14:sldIdLst>
            <p14:sldId id="382"/>
          </p14:sldIdLst>
        </p14:section>
        <p14:section name="Section Slides" id="{3F049B5B-1EEF-2D40-9C9F-AB1E42C012EE}">
          <p14:sldIdLst>
            <p14:sldId id="383"/>
          </p14:sldIdLst>
        </p14:section>
        <p14:section name="Content Slides" id="{835124B9-8DE6-8342-B908-164D85DF03A7}">
          <p14:sldIdLst>
            <p14:sldId id="357"/>
            <p14:sldId id="384"/>
            <p14:sldId id="385"/>
            <p14:sldId id="387"/>
            <p14:sldId id="386"/>
            <p14:sldId id="388"/>
            <p14:sldId id="390"/>
            <p14:sldId id="391"/>
            <p14:sldId id="392"/>
            <p14:sldId id="393"/>
            <p14:sldId id="389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</p14:sldIdLst>
        </p14:section>
        <p14:section name="End Slides" id="{DCA89866-6D03-2347-8548-A88DD5D9D98E}">
          <p14:sldIdLst>
            <p14:sldId id="370"/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594"/>
    <a:srgbClr val="141B4D"/>
    <a:srgbClr val="71C5E8"/>
    <a:srgbClr val="0081A6"/>
    <a:srgbClr val="008264"/>
    <a:srgbClr val="B58500"/>
    <a:srgbClr val="A4D65E"/>
    <a:srgbClr val="E87722"/>
    <a:srgbClr val="C8C9C7"/>
    <a:srgbClr val="EDE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B44D00-871A-4B4B-BA0E-962BEE7C6E7D}" v="25" dt="2025-02-25T14:02:11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5" autoAdjust="0"/>
    <p:restoredTop sz="96327"/>
  </p:normalViewPr>
  <p:slideViewPr>
    <p:cSldViewPr snapToGrid="0">
      <p:cViewPr varScale="1">
        <p:scale>
          <a:sx n="106" d="100"/>
          <a:sy n="106" d="100"/>
        </p:scale>
        <p:origin x="12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g, Becky" userId="dc872309-6221-4103-93e7-08083ef3545b" providerId="ADAL" clId="{ABB44D00-871A-4B4B-BA0E-962BEE7C6E7D}"/>
    <pc:docChg chg="undo custSel addSld delSld modSld sldOrd modSection">
      <pc:chgData name="King, Becky" userId="dc872309-6221-4103-93e7-08083ef3545b" providerId="ADAL" clId="{ABB44D00-871A-4B4B-BA0E-962BEE7C6E7D}" dt="2025-02-26T12:06:25.330" v="5567" actId="20577"/>
      <pc:docMkLst>
        <pc:docMk/>
      </pc:docMkLst>
      <pc:sldChg chg="del">
        <pc:chgData name="King, Becky" userId="dc872309-6221-4103-93e7-08083ef3545b" providerId="ADAL" clId="{ABB44D00-871A-4B4B-BA0E-962BEE7C6E7D}" dt="2025-02-19T20:25:07.677" v="0" actId="2696"/>
        <pc:sldMkLst>
          <pc:docMk/>
          <pc:sldMk cId="2422673736" sldId="349"/>
        </pc:sldMkLst>
      </pc:sldChg>
      <pc:sldChg chg="del">
        <pc:chgData name="King, Becky" userId="dc872309-6221-4103-93e7-08083ef3545b" providerId="ADAL" clId="{ABB44D00-871A-4B4B-BA0E-962BEE7C6E7D}" dt="2025-02-19T20:25:32.501" v="3" actId="2696"/>
        <pc:sldMkLst>
          <pc:docMk/>
          <pc:sldMk cId="3422432773" sldId="350"/>
        </pc:sldMkLst>
      </pc:sldChg>
      <pc:sldChg chg="modSp mod">
        <pc:chgData name="King, Becky" userId="dc872309-6221-4103-93e7-08083ef3545b" providerId="ADAL" clId="{ABB44D00-871A-4B4B-BA0E-962BEE7C6E7D}" dt="2025-02-19T20:31:40.946" v="330"/>
        <pc:sldMkLst>
          <pc:docMk/>
          <pc:sldMk cId="852523260" sldId="357"/>
        </pc:sldMkLst>
        <pc:spChg chg="mod">
          <ac:chgData name="King, Becky" userId="dc872309-6221-4103-93e7-08083ef3545b" providerId="ADAL" clId="{ABB44D00-871A-4B4B-BA0E-962BEE7C6E7D}" dt="2025-02-19T20:29:54.891" v="265"/>
          <ac:spMkLst>
            <pc:docMk/>
            <pc:sldMk cId="852523260" sldId="357"/>
            <ac:spMk id="2" creationId="{A9F1D87A-7381-8C67-3AE3-ADB0E028D053}"/>
          </ac:spMkLst>
        </pc:spChg>
        <pc:spChg chg="mod">
          <ac:chgData name="King, Becky" userId="dc872309-6221-4103-93e7-08083ef3545b" providerId="ADAL" clId="{ABB44D00-871A-4B4B-BA0E-962BEE7C6E7D}" dt="2025-02-19T20:31:40.946" v="330"/>
          <ac:spMkLst>
            <pc:docMk/>
            <pc:sldMk cId="852523260" sldId="357"/>
            <ac:spMk id="3" creationId="{605040F9-FA98-82B5-0D62-884AA0D01923}"/>
          </ac:spMkLst>
        </pc:spChg>
        <pc:spChg chg="mod">
          <ac:chgData name="King, Becky" userId="dc872309-6221-4103-93e7-08083ef3545b" providerId="ADAL" clId="{ABB44D00-871A-4B4B-BA0E-962BEE7C6E7D}" dt="2025-02-19T20:30:30.166" v="280" actId="20577"/>
          <ac:spMkLst>
            <pc:docMk/>
            <pc:sldMk cId="852523260" sldId="357"/>
            <ac:spMk id="4" creationId="{A05AB2BE-0425-10C1-3356-BDCEFA67CD75}"/>
          </ac:spMkLst>
        </pc:spChg>
      </pc:sldChg>
      <pc:sldChg chg="del">
        <pc:chgData name="King, Becky" userId="dc872309-6221-4103-93e7-08083ef3545b" providerId="ADAL" clId="{ABB44D00-871A-4B4B-BA0E-962BEE7C6E7D}" dt="2025-02-21T18:58:31.187" v="4226" actId="2696"/>
        <pc:sldMkLst>
          <pc:docMk/>
          <pc:sldMk cId="3404906623" sldId="358"/>
        </pc:sldMkLst>
      </pc:sldChg>
      <pc:sldChg chg="del">
        <pc:chgData name="King, Becky" userId="dc872309-6221-4103-93e7-08083ef3545b" providerId="ADAL" clId="{ABB44D00-871A-4B4B-BA0E-962BEE7C6E7D}" dt="2025-02-21T18:58:35.394" v="4227" actId="2696"/>
        <pc:sldMkLst>
          <pc:docMk/>
          <pc:sldMk cId="3848777021" sldId="359"/>
        </pc:sldMkLst>
      </pc:sldChg>
      <pc:sldChg chg="del">
        <pc:chgData name="King, Becky" userId="dc872309-6221-4103-93e7-08083ef3545b" providerId="ADAL" clId="{ABB44D00-871A-4B4B-BA0E-962BEE7C6E7D}" dt="2025-02-21T18:58:39.045" v="4228" actId="2696"/>
        <pc:sldMkLst>
          <pc:docMk/>
          <pc:sldMk cId="1221826711" sldId="360"/>
        </pc:sldMkLst>
      </pc:sldChg>
      <pc:sldChg chg="del">
        <pc:chgData name="King, Becky" userId="dc872309-6221-4103-93e7-08083ef3545b" providerId="ADAL" clId="{ABB44D00-871A-4B4B-BA0E-962BEE7C6E7D}" dt="2025-02-21T18:58:44.100" v="4229" actId="2696"/>
        <pc:sldMkLst>
          <pc:docMk/>
          <pc:sldMk cId="1791625458" sldId="361"/>
        </pc:sldMkLst>
      </pc:sldChg>
      <pc:sldChg chg="del">
        <pc:chgData name="King, Becky" userId="dc872309-6221-4103-93e7-08083ef3545b" providerId="ADAL" clId="{ABB44D00-871A-4B4B-BA0E-962BEE7C6E7D}" dt="2025-02-21T18:58:49.655" v="4230" actId="2696"/>
        <pc:sldMkLst>
          <pc:docMk/>
          <pc:sldMk cId="3509269787" sldId="362"/>
        </pc:sldMkLst>
      </pc:sldChg>
      <pc:sldChg chg="del">
        <pc:chgData name="King, Becky" userId="dc872309-6221-4103-93e7-08083ef3545b" providerId="ADAL" clId="{ABB44D00-871A-4B4B-BA0E-962BEE7C6E7D}" dt="2025-02-21T18:58:53.036" v="4231" actId="2696"/>
        <pc:sldMkLst>
          <pc:docMk/>
          <pc:sldMk cId="3959955389" sldId="363"/>
        </pc:sldMkLst>
      </pc:sldChg>
      <pc:sldChg chg="del">
        <pc:chgData name="King, Becky" userId="dc872309-6221-4103-93e7-08083ef3545b" providerId="ADAL" clId="{ABB44D00-871A-4B4B-BA0E-962BEE7C6E7D}" dt="2025-02-21T18:58:56.954" v="4232" actId="2696"/>
        <pc:sldMkLst>
          <pc:docMk/>
          <pc:sldMk cId="1227503832" sldId="364"/>
        </pc:sldMkLst>
      </pc:sldChg>
      <pc:sldChg chg="del">
        <pc:chgData name="King, Becky" userId="dc872309-6221-4103-93e7-08083ef3545b" providerId="ADAL" clId="{ABB44D00-871A-4B4B-BA0E-962BEE7C6E7D}" dt="2025-02-21T18:58:59.600" v="4233" actId="2696"/>
        <pc:sldMkLst>
          <pc:docMk/>
          <pc:sldMk cId="703847010" sldId="365"/>
        </pc:sldMkLst>
      </pc:sldChg>
      <pc:sldChg chg="del">
        <pc:chgData name="King, Becky" userId="dc872309-6221-4103-93e7-08083ef3545b" providerId="ADAL" clId="{ABB44D00-871A-4B4B-BA0E-962BEE7C6E7D}" dt="2025-02-21T18:59:06.422" v="4234" actId="2696"/>
        <pc:sldMkLst>
          <pc:docMk/>
          <pc:sldMk cId="208729344" sldId="366"/>
        </pc:sldMkLst>
      </pc:sldChg>
      <pc:sldChg chg="del">
        <pc:chgData name="King, Becky" userId="dc872309-6221-4103-93e7-08083ef3545b" providerId="ADAL" clId="{ABB44D00-871A-4B4B-BA0E-962BEE7C6E7D}" dt="2025-02-21T18:59:10.535" v="4235" actId="2696"/>
        <pc:sldMkLst>
          <pc:docMk/>
          <pc:sldMk cId="3331403608" sldId="367"/>
        </pc:sldMkLst>
      </pc:sldChg>
      <pc:sldChg chg="del">
        <pc:chgData name="King, Becky" userId="dc872309-6221-4103-93e7-08083ef3545b" providerId="ADAL" clId="{ABB44D00-871A-4B4B-BA0E-962BEE7C6E7D}" dt="2025-02-21T18:59:15.150" v="4236" actId="2696"/>
        <pc:sldMkLst>
          <pc:docMk/>
          <pc:sldMk cId="2509786628" sldId="368"/>
        </pc:sldMkLst>
      </pc:sldChg>
      <pc:sldChg chg="del">
        <pc:chgData name="King, Becky" userId="dc872309-6221-4103-93e7-08083ef3545b" providerId="ADAL" clId="{ABB44D00-871A-4B4B-BA0E-962BEE7C6E7D}" dt="2025-02-21T18:59:26.994" v="4237" actId="2696"/>
        <pc:sldMkLst>
          <pc:docMk/>
          <pc:sldMk cId="3922461122" sldId="369"/>
        </pc:sldMkLst>
      </pc:sldChg>
      <pc:sldChg chg="addSp delSp modSp mod">
        <pc:chgData name="King, Becky" userId="dc872309-6221-4103-93e7-08083ef3545b" providerId="ADAL" clId="{ABB44D00-871A-4B4B-BA0E-962BEE7C6E7D}" dt="2025-02-25T14:20:32.893" v="5368" actId="20577"/>
        <pc:sldMkLst>
          <pc:docMk/>
          <pc:sldMk cId="1580831170" sldId="370"/>
        </pc:sldMkLst>
        <pc:spChg chg="mod">
          <ac:chgData name="King, Becky" userId="dc872309-6221-4103-93e7-08083ef3545b" providerId="ADAL" clId="{ABB44D00-871A-4B4B-BA0E-962BEE7C6E7D}" dt="2025-02-21T19:15:08.655" v="4478" actId="20577"/>
          <ac:spMkLst>
            <pc:docMk/>
            <pc:sldMk cId="1580831170" sldId="370"/>
            <ac:spMk id="2" creationId="{AD88BCA7-3F13-CC11-63AD-94003F76670C}"/>
          </ac:spMkLst>
        </pc:spChg>
        <pc:spChg chg="mod">
          <ac:chgData name="King, Becky" userId="dc872309-6221-4103-93e7-08083ef3545b" providerId="ADAL" clId="{ABB44D00-871A-4B4B-BA0E-962BEE7C6E7D}" dt="2025-02-25T14:20:32.893" v="5368" actId="20577"/>
          <ac:spMkLst>
            <pc:docMk/>
            <pc:sldMk cId="1580831170" sldId="370"/>
            <ac:spMk id="4" creationId="{38970F30-9277-1BF3-61A4-6CB6D112BBC9}"/>
          </ac:spMkLst>
        </pc:spChg>
        <pc:picChg chg="add mod">
          <ac:chgData name="King, Becky" userId="dc872309-6221-4103-93e7-08083ef3545b" providerId="ADAL" clId="{ABB44D00-871A-4B4B-BA0E-962BEE7C6E7D}" dt="2025-02-21T19:28:34.726" v="4569" actId="1076"/>
          <ac:picMkLst>
            <pc:docMk/>
            <pc:sldMk cId="1580831170" sldId="370"/>
            <ac:picMk id="6" creationId="{92085286-9A4A-114E-7167-EC76A28E99EC}"/>
          </ac:picMkLst>
        </pc:picChg>
      </pc:sldChg>
      <pc:sldChg chg="del">
        <pc:chgData name="King, Becky" userId="dc872309-6221-4103-93e7-08083ef3545b" providerId="ADAL" clId="{ABB44D00-871A-4B4B-BA0E-962BEE7C6E7D}" dt="2025-02-21T18:59:33.065" v="4238" actId="2696"/>
        <pc:sldMkLst>
          <pc:docMk/>
          <pc:sldMk cId="3127919910" sldId="371"/>
        </pc:sldMkLst>
      </pc:sldChg>
      <pc:sldChg chg="del">
        <pc:chgData name="King, Becky" userId="dc872309-6221-4103-93e7-08083ef3545b" providerId="ADAL" clId="{ABB44D00-871A-4B4B-BA0E-962BEE7C6E7D}" dt="2025-02-21T18:59:38.727" v="4239" actId="2696"/>
        <pc:sldMkLst>
          <pc:docMk/>
          <pc:sldMk cId="2796877433" sldId="372"/>
        </pc:sldMkLst>
      </pc:sldChg>
      <pc:sldChg chg="del">
        <pc:chgData name="King, Becky" userId="dc872309-6221-4103-93e7-08083ef3545b" providerId="ADAL" clId="{ABB44D00-871A-4B4B-BA0E-962BEE7C6E7D}" dt="2025-02-21T18:59:42.937" v="4240" actId="2696"/>
        <pc:sldMkLst>
          <pc:docMk/>
          <pc:sldMk cId="3833337096" sldId="373"/>
        </pc:sldMkLst>
      </pc:sldChg>
      <pc:sldChg chg="add del">
        <pc:chgData name="King, Becky" userId="dc872309-6221-4103-93e7-08083ef3545b" providerId="ADAL" clId="{ABB44D00-871A-4B4B-BA0E-962BEE7C6E7D}" dt="2025-02-21T19:00:01.825" v="4243" actId="2696"/>
        <pc:sldMkLst>
          <pc:docMk/>
          <pc:sldMk cId="1574126403" sldId="374"/>
        </pc:sldMkLst>
      </pc:sldChg>
      <pc:sldChg chg="del">
        <pc:chgData name="King, Becky" userId="dc872309-6221-4103-93e7-08083ef3545b" providerId="ADAL" clId="{ABB44D00-871A-4B4B-BA0E-962BEE7C6E7D}" dt="2025-02-19T20:25:19.928" v="1" actId="2696"/>
        <pc:sldMkLst>
          <pc:docMk/>
          <pc:sldMk cId="578202339" sldId="375"/>
        </pc:sldMkLst>
      </pc:sldChg>
      <pc:sldChg chg="del">
        <pc:chgData name="King, Becky" userId="dc872309-6221-4103-93e7-08083ef3545b" providerId="ADAL" clId="{ABB44D00-871A-4B4B-BA0E-962BEE7C6E7D}" dt="2025-02-19T20:25:26.861" v="2" actId="2696"/>
        <pc:sldMkLst>
          <pc:docMk/>
          <pc:sldMk cId="1033257150" sldId="376"/>
        </pc:sldMkLst>
      </pc:sldChg>
      <pc:sldChg chg="del">
        <pc:chgData name="King, Becky" userId="dc872309-6221-4103-93e7-08083ef3545b" providerId="ADAL" clId="{ABB44D00-871A-4B4B-BA0E-962BEE7C6E7D}" dt="2025-02-19T20:27:18.692" v="153" actId="2696"/>
        <pc:sldMkLst>
          <pc:docMk/>
          <pc:sldMk cId="314303295" sldId="377"/>
        </pc:sldMkLst>
      </pc:sldChg>
      <pc:sldChg chg="del">
        <pc:chgData name="King, Becky" userId="dc872309-6221-4103-93e7-08083ef3545b" providerId="ADAL" clId="{ABB44D00-871A-4B4B-BA0E-962BEE7C6E7D}" dt="2025-02-19T20:27:26.364" v="154" actId="2696"/>
        <pc:sldMkLst>
          <pc:docMk/>
          <pc:sldMk cId="4149802056" sldId="379"/>
        </pc:sldMkLst>
      </pc:sldChg>
      <pc:sldChg chg="delSp modSp mod">
        <pc:chgData name="King, Becky" userId="dc872309-6221-4103-93e7-08083ef3545b" providerId="ADAL" clId="{ABB44D00-871A-4B4B-BA0E-962BEE7C6E7D}" dt="2025-02-25T14:22:22.662" v="5452"/>
        <pc:sldMkLst>
          <pc:docMk/>
          <pc:sldMk cId="3150467674" sldId="382"/>
        </pc:sldMkLst>
        <pc:spChg chg="mod">
          <ac:chgData name="King, Becky" userId="dc872309-6221-4103-93e7-08083ef3545b" providerId="ADAL" clId="{ABB44D00-871A-4B4B-BA0E-962BEE7C6E7D}" dt="2025-02-25T14:22:22.662" v="5452"/>
          <ac:spMkLst>
            <pc:docMk/>
            <pc:sldMk cId="3150467674" sldId="382"/>
            <ac:spMk id="2" creationId="{B56239D0-CD03-9078-C31B-36E65AF421FB}"/>
          </ac:spMkLst>
        </pc:spChg>
        <pc:spChg chg="mod">
          <ac:chgData name="King, Becky" userId="dc872309-6221-4103-93e7-08083ef3545b" providerId="ADAL" clId="{ABB44D00-871A-4B4B-BA0E-962BEE7C6E7D}" dt="2025-02-19T20:27:13.402" v="152" actId="20577"/>
          <ac:spMkLst>
            <pc:docMk/>
            <pc:sldMk cId="3150467674" sldId="382"/>
            <ac:spMk id="3" creationId="{E56154FD-34B9-F095-D450-768384120756}"/>
          </ac:spMkLst>
        </pc:spChg>
        <pc:spChg chg="mod">
          <ac:chgData name="King, Becky" userId="dc872309-6221-4103-93e7-08083ef3545b" providerId="ADAL" clId="{ABB44D00-871A-4B4B-BA0E-962BEE7C6E7D}" dt="2025-02-19T20:26:10.560" v="60" actId="20577"/>
          <ac:spMkLst>
            <pc:docMk/>
            <pc:sldMk cId="3150467674" sldId="382"/>
            <ac:spMk id="4" creationId="{64A8F259-72C2-37C1-8E39-AFC98A7326EB}"/>
          </ac:spMkLst>
        </pc:spChg>
      </pc:sldChg>
      <pc:sldChg chg="modSp mod">
        <pc:chgData name="King, Becky" userId="dc872309-6221-4103-93e7-08083ef3545b" providerId="ADAL" clId="{ABB44D00-871A-4B4B-BA0E-962BEE7C6E7D}" dt="2025-02-26T11:58:52.498" v="5462" actId="20577"/>
        <pc:sldMkLst>
          <pc:docMk/>
          <pc:sldMk cId="3460258009" sldId="383"/>
        </pc:sldMkLst>
        <pc:spChg chg="mod">
          <ac:chgData name="King, Becky" userId="dc872309-6221-4103-93e7-08083ef3545b" providerId="ADAL" clId="{ABB44D00-871A-4B4B-BA0E-962BEE7C6E7D}" dt="2025-02-19T20:28:11.961" v="156" actId="27636"/>
          <ac:spMkLst>
            <pc:docMk/>
            <pc:sldMk cId="3460258009" sldId="383"/>
            <ac:spMk id="2" creationId="{CEC5695B-6468-635B-CD8B-34F2900C61C4}"/>
          </ac:spMkLst>
        </pc:spChg>
        <pc:spChg chg="mod">
          <ac:chgData name="King, Becky" userId="dc872309-6221-4103-93e7-08083ef3545b" providerId="ADAL" clId="{ABB44D00-871A-4B4B-BA0E-962BEE7C6E7D}" dt="2025-02-26T11:58:52.498" v="5462" actId="20577"/>
          <ac:spMkLst>
            <pc:docMk/>
            <pc:sldMk cId="3460258009" sldId="383"/>
            <ac:spMk id="3" creationId="{229EF298-1A07-8604-8D51-9CC172A6527B}"/>
          </ac:spMkLst>
        </pc:spChg>
      </pc:sldChg>
      <pc:sldChg chg="modSp add mod">
        <pc:chgData name="King, Becky" userId="dc872309-6221-4103-93e7-08083ef3545b" providerId="ADAL" clId="{ABB44D00-871A-4B4B-BA0E-962BEE7C6E7D}" dt="2025-02-25T14:06:40.470" v="4853" actId="20577"/>
        <pc:sldMkLst>
          <pc:docMk/>
          <pc:sldMk cId="1438067610" sldId="384"/>
        </pc:sldMkLst>
        <pc:spChg chg="mod">
          <ac:chgData name="King, Becky" userId="dc872309-6221-4103-93e7-08083ef3545b" providerId="ADAL" clId="{ABB44D00-871A-4B4B-BA0E-962BEE7C6E7D}" dt="2025-02-19T20:32:24.370" v="332"/>
          <ac:spMkLst>
            <pc:docMk/>
            <pc:sldMk cId="1438067610" sldId="384"/>
            <ac:spMk id="2" creationId="{23F4D546-291F-6305-4C12-440F9D5DECE9}"/>
          </ac:spMkLst>
        </pc:spChg>
        <pc:spChg chg="mod">
          <ac:chgData name="King, Becky" userId="dc872309-6221-4103-93e7-08083ef3545b" providerId="ADAL" clId="{ABB44D00-871A-4B4B-BA0E-962BEE7C6E7D}" dt="2025-02-25T14:06:40.470" v="4853" actId="20577"/>
          <ac:spMkLst>
            <pc:docMk/>
            <pc:sldMk cId="1438067610" sldId="384"/>
            <ac:spMk id="4" creationId="{EBFEB6A1-688A-70D0-5605-887C288E035C}"/>
          </ac:spMkLst>
        </pc:spChg>
      </pc:sldChg>
      <pc:sldChg chg="modSp new mod chgLayout">
        <pc:chgData name="King, Becky" userId="dc872309-6221-4103-93e7-08083ef3545b" providerId="ADAL" clId="{ABB44D00-871A-4B4B-BA0E-962BEE7C6E7D}" dt="2025-02-26T12:00:56.377" v="5484" actId="20577"/>
        <pc:sldMkLst>
          <pc:docMk/>
          <pc:sldMk cId="3763641864" sldId="385"/>
        </pc:sldMkLst>
        <pc:spChg chg="mod ord">
          <ac:chgData name="King, Becky" userId="dc872309-6221-4103-93e7-08083ef3545b" providerId="ADAL" clId="{ABB44D00-871A-4B4B-BA0E-962BEE7C6E7D}" dt="2025-02-19T20:56:21.213" v="1138" actId="700"/>
          <ac:spMkLst>
            <pc:docMk/>
            <pc:sldMk cId="3763641864" sldId="385"/>
            <ac:spMk id="2" creationId="{3D640DA8-6DF3-A26D-CDCE-CE2551E94F6F}"/>
          </ac:spMkLst>
        </pc:spChg>
        <pc:spChg chg="mod ord">
          <ac:chgData name="King, Becky" userId="dc872309-6221-4103-93e7-08083ef3545b" providerId="ADAL" clId="{ABB44D00-871A-4B4B-BA0E-962BEE7C6E7D}" dt="2025-02-19T20:58:13.638" v="1152" actId="1076"/>
          <ac:spMkLst>
            <pc:docMk/>
            <pc:sldMk cId="3763641864" sldId="385"/>
            <ac:spMk id="3" creationId="{E748E402-8DA4-9759-A859-285A04324C5C}"/>
          </ac:spMkLst>
        </pc:spChg>
        <pc:spChg chg="mod ord">
          <ac:chgData name="King, Becky" userId="dc872309-6221-4103-93e7-08083ef3545b" providerId="ADAL" clId="{ABB44D00-871A-4B4B-BA0E-962BEE7C6E7D}" dt="2025-02-26T12:00:56.377" v="5484" actId="20577"/>
          <ac:spMkLst>
            <pc:docMk/>
            <pc:sldMk cId="3763641864" sldId="385"/>
            <ac:spMk id="4" creationId="{E3BD3316-12C9-F8AF-FCF4-3C40E189ABDA}"/>
          </ac:spMkLst>
        </pc:spChg>
        <pc:spChg chg="mod ord">
          <ac:chgData name="King, Becky" userId="dc872309-6221-4103-93e7-08083ef3545b" providerId="ADAL" clId="{ABB44D00-871A-4B4B-BA0E-962BEE7C6E7D}" dt="2025-02-19T20:56:21.213" v="1138" actId="700"/>
          <ac:spMkLst>
            <pc:docMk/>
            <pc:sldMk cId="3763641864" sldId="385"/>
            <ac:spMk id="5" creationId="{38CC29AA-84F7-5B5F-EE52-F702F54C8D6F}"/>
          </ac:spMkLst>
        </pc:spChg>
      </pc:sldChg>
      <pc:sldChg chg="modSp new mod">
        <pc:chgData name="King, Becky" userId="dc872309-6221-4103-93e7-08083ef3545b" providerId="ADAL" clId="{ABB44D00-871A-4B4B-BA0E-962BEE7C6E7D}" dt="2025-02-26T12:01:17.062" v="5488" actId="113"/>
        <pc:sldMkLst>
          <pc:docMk/>
          <pc:sldMk cId="1524228331" sldId="386"/>
        </pc:sldMkLst>
        <pc:spChg chg="mod">
          <ac:chgData name="King, Becky" userId="dc872309-6221-4103-93e7-08083ef3545b" providerId="ADAL" clId="{ABB44D00-871A-4B4B-BA0E-962BEE7C6E7D}" dt="2025-02-19T20:57:13.818" v="1143" actId="27636"/>
          <ac:spMkLst>
            <pc:docMk/>
            <pc:sldMk cId="1524228331" sldId="386"/>
            <ac:spMk id="2" creationId="{38EFD510-B2F2-18F1-E047-0A7E5F50BF1C}"/>
          </ac:spMkLst>
        </pc:spChg>
        <pc:spChg chg="mod">
          <ac:chgData name="King, Becky" userId="dc872309-6221-4103-93e7-08083ef3545b" providerId="ADAL" clId="{ABB44D00-871A-4B4B-BA0E-962BEE7C6E7D}" dt="2025-02-26T12:01:17.062" v="5488" actId="113"/>
          <ac:spMkLst>
            <pc:docMk/>
            <pc:sldMk cId="1524228331" sldId="386"/>
            <ac:spMk id="3" creationId="{2B5F9CD8-52FA-9915-25C6-619A0CF34E19}"/>
          </ac:spMkLst>
        </pc:spChg>
      </pc:sldChg>
      <pc:sldChg chg="new del">
        <pc:chgData name="King, Becky" userId="dc872309-6221-4103-93e7-08083ef3545b" providerId="ADAL" clId="{ABB44D00-871A-4B4B-BA0E-962BEE7C6E7D}" dt="2025-02-19T20:56:54.448" v="1140" actId="2696"/>
        <pc:sldMkLst>
          <pc:docMk/>
          <pc:sldMk cId="2105496597" sldId="386"/>
        </pc:sldMkLst>
      </pc:sldChg>
      <pc:sldChg chg="modSp new mod">
        <pc:chgData name="King, Becky" userId="dc872309-6221-4103-93e7-08083ef3545b" providerId="ADAL" clId="{ABB44D00-871A-4B4B-BA0E-962BEE7C6E7D}" dt="2025-02-25T14:08:35.472" v="4870" actId="20577"/>
        <pc:sldMkLst>
          <pc:docMk/>
          <pc:sldMk cId="2603710720" sldId="387"/>
        </pc:sldMkLst>
        <pc:spChg chg="mod">
          <ac:chgData name="King, Becky" userId="dc872309-6221-4103-93e7-08083ef3545b" providerId="ADAL" clId="{ABB44D00-871A-4B4B-BA0E-962BEE7C6E7D}" dt="2025-02-19T20:58:50.318" v="1214" actId="20577"/>
          <ac:spMkLst>
            <pc:docMk/>
            <pc:sldMk cId="2603710720" sldId="387"/>
            <ac:spMk id="2" creationId="{C1681A1C-0CB6-976F-6D59-5B9A039166F7}"/>
          </ac:spMkLst>
        </pc:spChg>
        <pc:spChg chg="mod">
          <ac:chgData name="King, Becky" userId="dc872309-6221-4103-93e7-08083ef3545b" providerId="ADAL" clId="{ABB44D00-871A-4B4B-BA0E-962BEE7C6E7D}" dt="2025-02-19T20:58:20.188" v="1154" actId="20577"/>
          <ac:spMkLst>
            <pc:docMk/>
            <pc:sldMk cId="2603710720" sldId="387"/>
            <ac:spMk id="3" creationId="{4B9FC6AD-748A-D60C-1FC7-93A24A7B16FD}"/>
          </ac:spMkLst>
        </pc:spChg>
        <pc:spChg chg="mod">
          <ac:chgData name="King, Becky" userId="dc872309-6221-4103-93e7-08083ef3545b" providerId="ADAL" clId="{ABB44D00-871A-4B4B-BA0E-962BEE7C6E7D}" dt="2025-02-25T14:08:35.472" v="4870" actId="20577"/>
          <ac:spMkLst>
            <pc:docMk/>
            <pc:sldMk cId="2603710720" sldId="387"/>
            <ac:spMk id="4" creationId="{6F742B39-5EEC-0C77-D9A7-38FF0AE54BD6}"/>
          </ac:spMkLst>
        </pc:spChg>
      </pc:sldChg>
      <pc:sldChg chg="addSp delSp modSp new mod modClrScheme chgLayout">
        <pc:chgData name="King, Becky" userId="dc872309-6221-4103-93e7-08083ef3545b" providerId="ADAL" clId="{ABB44D00-871A-4B4B-BA0E-962BEE7C6E7D}" dt="2025-02-26T12:03:03.660" v="5526" actId="20577"/>
        <pc:sldMkLst>
          <pc:docMk/>
          <pc:sldMk cId="2609723615" sldId="388"/>
        </pc:sldMkLst>
        <pc:spChg chg="add mod ord">
          <ac:chgData name="King, Becky" userId="dc872309-6221-4103-93e7-08083ef3545b" providerId="ADAL" clId="{ABB44D00-871A-4B4B-BA0E-962BEE7C6E7D}" dt="2025-02-26T12:03:03.660" v="5526" actId="20577"/>
          <ac:spMkLst>
            <pc:docMk/>
            <pc:sldMk cId="2609723615" sldId="388"/>
            <ac:spMk id="4" creationId="{F99C50BF-5789-5738-053F-3BDA701261FF}"/>
          </ac:spMkLst>
        </pc:spChg>
        <pc:spChg chg="add mod ord">
          <ac:chgData name="King, Becky" userId="dc872309-6221-4103-93e7-08083ef3545b" providerId="ADAL" clId="{ABB44D00-871A-4B4B-BA0E-962BEE7C6E7D}" dt="2025-02-26T12:01:43.187" v="5490" actId="20577"/>
          <ac:spMkLst>
            <pc:docMk/>
            <pc:sldMk cId="2609723615" sldId="388"/>
            <ac:spMk id="5" creationId="{B2882366-D8B6-EE5B-B18E-7EC9C1FC5940}"/>
          </ac:spMkLst>
        </pc:spChg>
        <pc:spChg chg="add mod ord">
          <ac:chgData name="King, Becky" userId="dc872309-6221-4103-93e7-08083ef3545b" providerId="ADAL" clId="{ABB44D00-871A-4B4B-BA0E-962BEE7C6E7D}" dt="2025-02-19T21:14:52.629" v="1801"/>
          <ac:spMkLst>
            <pc:docMk/>
            <pc:sldMk cId="2609723615" sldId="388"/>
            <ac:spMk id="6" creationId="{A63BAD3B-2EFF-F744-4EFC-99E7A936C49F}"/>
          </ac:spMkLst>
        </pc:spChg>
      </pc:sldChg>
      <pc:sldChg chg="modSp new mod">
        <pc:chgData name="King, Becky" userId="dc872309-6221-4103-93e7-08083ef3545b" providerId="ADAL" clId="{ABB44D00-871A-4B4B-BA0E-962BEE7C6E7D}" dt="2025-02-21T18:34:31.296" v="3373"/>
        <pc:sldMkLst>
          <pc:docMk/>
          <pc:sldMk cId="2834286324" sldId="389"/>
        </pc:sldMkLst>
        <pc:spChg chg="mod">
          <ac:chgData name="King, Becky" userId="dc872309-6221-4103-93e7-08083ef3545b" providerId="ADAL" clId="{ABB44D00-871A-4B4B-BA0E-962BEE7C6E7D}" dt="2025-02-20T13:20:56.732" v="2789" actId="20577"/>
          <ac:spMkLst>
            <pc:docMk/>
            <pc:sldMk cId="2834286324" sldId="389"/>
            <ac:spMk id="2" creationId="{F9718274-7D14-4973-9C18-D8A60C1B02BB}"/>
          </ac:spMkLst>
        </pc:spChg>
        <pc:spChg chg="mod">
          <ac:chgData name="King, Becky" userId="dc872309-6221-4103-93e7-08083ef3545b" providerId="ADAL" clId="{ABB44D00-871A-4B4B-BA0E-962BEE7C6E7D}" dt="2025-02-21T18:34:31.296" v="3373"/>
          <ac:spMkLst>
            <pc:docMk/>
            <pc:sldMk cId="2834286324" sldId="389"/>
            <ac:spMk id="3" creationId="{9C85B02C-518B-3DA7-FFB3-D3301677F2BE}"/>
          </ac:spMkLst>
        </pc:spChg>
        <pc:spChg chg="mod">
          <ac:chgData name="King, Becky" userId="dc872309-6221-4103-93e7-08083ef3545b" providerId="ADAL" clId="{ABB44D00-871A-4B4B-BA0E-962BEE7C6E7D}" dt="2025-02-20T13:37:52.533" v="3187" actId="20577"/>
          <ac:spMkLst>
            <pc:docMk/>
            <pc:sldMk cId="2834286324" sldId="389"/>
            <ac:spMk id="4" creationId="{DBA90DC3-8CF1-A4E4-560C-75CFF71EAB95}"/>
          </ac:spMkLst>
        </pc:spChg>
      </pc:sldChg>
      <pc:sldChg chg="modSp new mod">
        <pc:chgData name="King, Becky" userId="dc872309-6221-4103-93e7-08083ef3545b" providerId="ADAL" clId="{ABB44D00-871A-4B4B-BA0E-962BEE7C6E7D}" dt="2025-02-19T21:21:26.174" v="2138" actId="20577"/>
        <pc:sldMkLst>
          <pc:docMk/>
          <pc:sldMk cId="3415805140" sldId="390"/>
        </pc:sldMkLst>
        <pc:spChg chg="mod">
          <ac:chgData name="King, Becky" userId="dc872309-6221-4103-93e7-08083ef3545b" providerId="ADAL" clId="{ABB44D00-871A-4B4B-BA0E-962BEE7C6E7D}" dt="2025-02-19T21:19:06.080" v="2044"/>
          <ac:spMkLst>
            <pc:docMk/>
            <pc:sldMk cId="3415805140" sldId="390"/>
            <ac:spMk id="2" creationId="{BA995AFC-CA09-DAE3-39E8-765D97C3BD74}"/>
          </ac:spMkLst>
        </pc:spChg>
        <pc:spChg chg="mod">
          <ac:chgData name="King, Becky" userId="dc872309-6221-4103-93e7-08083ef3545b" providerId="ADAL" clId="{ABB44D00-871A-4B4B-BA0E-962BEE7C6E7D}" dt="2025-02-19T21:21:26.174" v="2138" actId="20577"/>
          <ac:spMkLst>
            <pc:docMk/>
            <pc:sldMk cId="3415805140" sldId="390"/>
            <ac:spMk id="3" creationId="{84CFCDCA-9AE2-AEFC-34FF-B7EB64E91828}"/>
          </ac:spMkLst>
        </pc:spChg>
        <pc:spChg chg="mod">
          <ac:chgData name="King, Becky" userId="dc872309-6221-4103-93e7-08083ef3545b" providerId="ADAL" clId="{ABB44D00-871A-4B4B-BA0E-962BEE7C6E7D}" dt="2025-02-19T21:20:20.492" v="2126" actId="20577"/>
          <ac:spMkLst>
            <pc:docMk/>
            <pc:sldMk cId="3415805140" sldId="390"/>
            <ac:spMk id="4" creationId="{25DBD2B1-0803-48B5-85CD-9A14D30F2FCC}"/>
          </ac:spMkLst>
        </pc:spChg>
      </pc:sldChg>
      <pc:sldChg chg="modSp new mod">
        <pc:chgData name="King, Becky" userId="dc872309-6221-4103-93e7-08083ef3545b" providerId="ADAL" clId="{ABB44D00-871A-4B4B-BA0E-962BEE7C6E7D}" dt="2025-02-25T14:15:33.214" v="5301" actId="20577"/>
        <pc:sldMkLst>
          <pc:docMk/>
          <pc:sldMk cId="1012153627" sldId="391"/>
        </pc:sldMkLst>
        <pc:spChg chg="mod">
          <ac:chgData name="King, Becky" userId="dc872309-6221-4103-93e7-08083ef3545b" providerId="ADAL" clId="{ABB44D00-871A-4B4B-BA0E-962BEE7C6E7D}" dt="2025-02-19T21:20:58.098" v="2131" actId="27636"/>
          <ac:spMkLst>
            <pc:docMk/>
            <pc:sldMk cId="1012153627" sldId="391"/>
            <ac:spMk id="2" creationId="{E82F6F2D-2A7F-6C2B-A496-0700C9F0688F}"/>
          </ac:spMkLst>
        </pc:spChg>
        <pc:spChg chg="mod">
          <ac:chgData name="King, Becky" userId="dc872309-6221-4103-93e7-08083ef3545b" providerId="ADAL" clId="{ABB44D00-871A-4B4B-BA0E-962BEE7C6E7D}" dt="2025-02-19T21:21:20.022" v="2134" actId="20577"/>
          <ac:spMkLst>
            <pc:docMk/>
            <pc:sldMk cId="1012153627" sldId="391"/>
            <ac:spMk id="3" creationId="{25FCE5E5-69BB-4850-2015-44EDE9624F86}"/>
          </ac:spMkLst>
        </pc:spChg>
        <pc:spChg chg="mod">
          <ac:chgData name="King, Becky" userId="dc872309-6221-4103-93e7-08083ef3545b" providerId="ADAL" clId="{ABB44D00-871A-4B4B-BA0E-962BEE7C6E7D}" dt="2025-02-25T14:15:33.214" v="5301" actId="20577"/>
          <ac:spMkLst>
            <pc:docMk/>
            <pc:sldMk cId="1012153627" sldId="391"/>
            <ac:spMk id="4" creationId="{0790DD3E-A26D-75C7-57B5-B9951587C563}"/>
          </ac:spMkLst>
        </pc:spChg>
      </pc:sldChg>
      <pc:sldChg chg="addSp delSp modSp new mod modClrScheme chgLayout">
        <pc:chgData name="King, Becky" userId="dc872309-6221-4103-93e7-08083ef3545b" providerId="ADAL" clId="{ABB44D00-871A-4B4B-BA0E-962BEE7C6E7D}" dt="2025-02-26T12:03:53.912" v="5531" actId="20577"/>
        <pc:sldMkLst>
          <pc:docMk/>
          <pc:sldMk cId="3472592902" sldId="392"/>
        </pc:sldMkLst>
        <pc:spChg chg="mod ord">
          <ac:chgData name="King, Becky" userId="dc872309-6221-4103-93e7-08083ef3545b" providerId="ADAL" clId="{ABB44D00-871A-4B4B-BA0E-962BEE7C6E7D}" dt="2025-02-19T21:24:35.404" v="2397" actId="700"/>
          <ac:spMkLst>
            <pc:docMk/>
            <pc:sldMk cId="3472592902" sldId="392"/>
            <ac:spMk id="5" creationId="{41E8EC45-9594-59FE-F3E1-EE81CD8837EA}"/>
          </ac:spMkLst>
        </pc:spChg>
        <pc:spChg chg="add mod ord">
          <ac:chgData name="King, Becky" userId="dc872309-6221-4103-93e7-08083ef3545b" providerId="ADAL" clId="{ABB44D00-871A-4B4B-BA0E-962BEE7C6E7D}" dt="2025-02-19T21:24:57.305" v="2398"/>
          <ac:spMkLst>
            <pc:docMk/>
            <pc:sldMk cId="3472592902" sldId="392"/>
            <ac:spMk id="12" creationId="{ECEEAA1F-EA22-E53D-342C-C11216F82909}"/>
          </ac:spMkLst>
        </pc:spChg>
        <pc:spChg chg="add mod ord">
          <ac:chgData name="King, Becky" userId="dc872309-6221-4103-93e7-08083ef3545b" providerId="ADAL" clId="{ABB44D00-871A-4B4B-BA0E-962BEE7C6E7D}" dt="2025-02-26T12:03:53.912" v="5531" actId="20577"/>
          <ac:spMkLst>
            <pc:docMk/>
            <pc:sldMk cId="3472592902" sldId="392"/>
            <ac:spMk id="13" creationId="{D32C5622-09C8-3A9D-DFCB-5057F5D7FAD1}"/>
          </ac:spMkLst>
        </pc:spChg>
      </pc:sldChg>
      <pc:sldChg chg="addSp delSp modSp new mod setBg modClrScheme setClrOvrMap delDesignElem chgLayout">
        <pc:chgData name="King, Becky" userId="dc872309-6221-4103-93e7-08083ef3545b" providerId="ADAL" clId="{ABB44D00-871A-4B4B-BA0E-962BEE7C6E7D}" dt="2025-02-19T21:36:17.265" v="2761" actId="700"/>
        <pc:sldMkLst>
          <pc:docMk/>
          <pc:sldMk cId="258534040" sldId="393"/>
        </pc:sldMkLst>
        <pc:spChg chg="add mod ord">
          <ac:chgData name="King, Becky" userId="dc872309-6221-4103-93e7-08083ef3545b" providerId="ADAL" clId="{ABB44D00-871A-4B4B-BA0E-962BEE7C6E7D}" dt="2025-02-19T21:36:17.265" v="2761" actId="700"/>
          <ac:spMkLst>
            <pc:docMk/>
            <pc:sldMk cId="258534040" sldId="393"/>
            <ac:spMk id="13" creationId="{EC59D75C-636F-9A93-2D87-C6AEAF86337F}"/>
          </ac:spMkLst>
        </pc:spChg>
        <pc:spChg chg="add mod ord">
          <ac:chgData name="King, Becky" userId="dc872309-6221-4103-93e7-08083ef3545b" providerId="ADAL" clId="{ABB44D00-871A-4B4B-BA0E-962BEE7C6E7D}" dt="2025-02-19T21:36:17.265" v="2761" actId="700"/>
          <ac:spMkLst>
            <pc:docMk/>
            <pc:sldMk cId="258534040" sldId="393"/>
            <ac:spMk id="14" creationId="{C9D077D1-2D86-5F75-9FD3-247276E03FCC}"/>
          </ac:spMkLst>
        </pc:spChg>
        <pc:spChg chg="add mod ord">
          <ac:chgData name="King, Becky" userId="dc872309-6221-4103-93e7-08083ef3545b" providerId="ADAL" clId="{ABB44D00-871A-4B4B-BA0E-962BEE7C6E7D}" dt="2025-02-19T21:36:17.265" v="2761" actId="700"/>
          <ac:spMkLst>
            <pc:docMk/>
            <pc:sldMk cId="258534040" sldId="393"/>
            <ac:spMk id="15" creationId="{911AE757-C3FE-88CF-20F1-10095C3CCB92}"/>
          </ac:spMkLst>
        </pc:spChg>
        <pc:spChg chg="add mod ord">
          <ac:chgData name="King, Becky" userId="dc872309-6221-4103-93e7-08083ef3545b" providerId="ADAL" clId="{ABB44D00-871A-4B4B-BA0E-962BEE7C6E7D}" dt="2025-02-19T21:36:17.265" v="2761" actId="700"/>
          <ac:spMkLst>
            <pc:docMk/>
            <pc:sldMk cId="258534040" sldId="393"/>
            <ac:spMk id="23" creationId="{E70ADD91-0881-4244-990C-EAF18AF2CB7C}"/>
          </ac:spMkLst>
        </pc:spChg>
      </pc:sldChg>
      <pc:sldChg chg="addSp modSp new mod">
        <pc:chgData name="King, Becky" userId="dc872309-6221-4103-93e7-08083ef3545b" providerId="ADAL" clId="{ABB44D00-871A-4B4B-BA0E-962BEE7C6E7D}" dt="2025-02-21T18:34:37.897" v="3375" actId="20577"/>
        <pc:sldMkLst>
          <pc:docMk/>
          <pc:sldMk cId="4137395548" sldId="394"/>
        </pc:sldMkLst>
        <pc:spChg chg="mod">
          <ac:chgData name="King, Becky" userId="dc872309-6221-4103-93e7-08083ef3545b" providerId="ADAL" clId="{ABB44D00-871A-4B4B-BA0E-962BEE7C6E7D}" dt="2025-02-21T18:15:29.432" v="3189"/>
          <ac:spMkLst>
            <pc:docMk/>
            <pc:sldMk cId="4137395548" sldId="394"/>
            <ac:spMk id="2" creationId="{311F864C-9226-A53A-97C4-A3A9B5AD230F}"/>
          </ac:spMkLst>
        </pc:spChg>
        <pc:spChg chg="mod">
          <ac:chgData name="King, Becky" userId="dc872309-6221-4103-93e7-08083ef3545b" providerId="ADAL" clId="{ABB44D00-871A-4B4B-BA0E-962BEE7C6E7D}" dt="2025-02-21T18:34:37.897" v="3375" actId="20577"/>
          <ac:spMkLst>
            <pc:docMk/>
            <pc:sldMk cId="4137395548" sldId="394"/>
            <ac:spMk id="3" creationId="{4E1F502F-A539-CA90-1474-388391AC8AA0}"/>
          </ac:spMkLst>
        </pc:spChg>
        <pc:spChg chg="mod">
          <ac:chgData name="King, Becky" userId="dc872309-6221-4103-93e7-08083ef3545b" providerId="ADAL" clId="{ABB44D00-871A-4B4B-BA0E-962BEE7C6E7D}" dt="2025-02-21T18:24:53.240" v="3309" actId="20577"/>
          <ac:spMkLst>
            <pc:docMk/>
            <pc:sldMk cId="4137395548" sldId="394"/>
            <ac:spMk id="4" creationId="{53933592-4F13-4471-B943-B6314F966CF2}"/>
          </ac:spMkLst>
        </pc:spChg>
      </pc:sldChg>
      <pc:sldChg chg="modSp new mod ord">
        <pc:chgData name="King, Becky" userId="dc872309-6221-4103-93e7-08083ef3545b" providerId="ADAL" clId="{ABB44D00-871A-4B4B-BA0E-962BEE7C6E7D}" dt="2025-02-25T19:16:49.635" v="5454"/>
        <pc:sldMkLst>
          <pc:docMk/>
          <pc:sldMk cId="2605888954" sldId="395"/>
        </pc:sldMkLst>
        <pc:spChg chg="mod">
          <ac:chgData name="King, Becky" userId="dc872309-6221-4103-93e7-08083ef3545b" providerId="ADAL" clId="{ABB44D00-871A-4B4B-BA0E-962BEE7C6E7D}" dt="2025-02-21T18:18:34.419" v="3205"/>
          <ac:spMkLst>
            <pc:docMk/>
            <pc:sldMk cId="2605888954" sldId="395"/>
            <ac:spMk id="2" creationId="{51A7FA98-F27C-EFB9-3AF8-6B2DCD72A69E}"/>
          </ac:spMkLst>
        </pc:spChg>
        <pc:spChg chg="mod">
          <ac:chgData name="King, Becky" userId="dc872309-6221-4103-93e7-08083ef3545b" providerId="ADAL" clId="{ABB44D00-871A-4B4B-BA0E-962BEE7C6E7D}" dt="2025-02-21T18:34:43.506" v="3377" actId="20577"/>
          <ac:spMkLst>
            <pc:docMk/>
            <pc:sldMk cId="2605888954" sldId="395"/>
            <ac:spMk id="3" creationId="{FD10A929-5F7A-7CC6-4D93-15B584EA0D97}"/>
          </ac:spMkLst>
        </pc:spChg>
        <pc:spChg chg="mod">
          <ac:chgData name="King, Becky" userId="dc872309-6221-4103-93e7-08083ef3545b" providerId="ADAL" clId="{ABB44D00-871A-4B4B-BA0E-962BEE7C6E7D}" dt="2025-02-21T18:19:43.721" v="3262" actId="20577"/>
          <ac:spMkLst>
            <pc:docMk/>
            <pc:sldMk cId="2605888954" sldId="395"/>
            <ac:spMk id="4" creationId="{1695372B-B993-283D-6414-15F73BD3D44C}"/>
          </ac:spMkLst>
        </pc:spChg>
      </pc:sldChg>
      <pc:sldChg chg="modSp new mod ord">
        <pc:chgData name="King, Becky" userId="dc872309-6221-4103-93e7-08083ef3545b" providerId="ADAL" clId="{ABB44D00-871A-4B4B-BA0E-962BEE7C6E7D}" dt="2025-02-25T19:16:58.715" v="5456"/>
        <pc:sldMkLst>
          <pc:docMk/>
          <pc:sldMk cId="3192072822" sldId="396"/>
        </pc:sldMkLst>
        <pc:spChg chg="mod">
          <ac:chgData name="King, Becky" userId="dc872309-6221-4103-93e7-08083ef3545b" providerId="ADAL" clId="{ABB44D00-871A-4B4B-BA0E-962BEE7C6E7D}" dt="2025-02-21T18:25:21.230" v="3311"/>
          <ac:spMkLst>
            <pc:docMk/>
            <pc:sldMk cId="3192072822" sldId="396"/>
            <ac:spMk id="2" creationId="{D59EC2DC-A113-995B-A4DC-4F42E05B2F53}"/>
          </ac:spMkLst>
        </pc:spChg>
        <pc:spChg chg="mod">
          <ac:chgData name="King, Becky" userId="dc872309-6221-4103-93e7-08083ef3545b" providerId="ADAL" clId="{ABB44D00-871A-4B4B-BA0E-962BEE7C6E7D}" dt="2025-02-21T18:34:48.427" v="3379" actId="20577"/>
          <ac:spMkLst>
            <pc:docMk/>
            <pc:sldMk cId="3192072822" sldId="396"/>
            <ac:spMk id="3" creationId="{D27C7ADF-4BF6-9AAA-7095-9B6A675FDDBE}"/>
          </ac:spMkLst>
        </pc:spChg>
        <pc:spChg chg="mod">
          <ac:chgData name="King, Becky" userId="dc872309-6221-4103-93e7-08083ef3545b" providerId="ADAL" clId="{ABB44D00-871A-4B4B-BA0E-962BEE7C6E7D}" dt="2025-02-25T13:56:14.928" v="4647" actId="20577"/>
          <ac:spMkLst>
            <pc:docMk/>
            <pc:sldMk cId="3192072822" sldId="396"/>
            <ac:spMk id="4" creationId="{9824024C-BA70-4C22-06A8-1DF863FA29C6}"/>
          </ac:spMkLst>
        </pc:spChg>
      </pc:sldChg>
      <pc:sldChg chg="modSp new mod">
        <pc:chgData name="King, Becky" userId="dc872309-6221-4103-93e7-08083ef3545b" providerId="ADAL" clId="{ABB44D00-871A-4B4B-BA0E-962BEE7C6E7D}" dt="2025-02-21T18:38:58.984" v="3463" actId="20577"/>
        <pc:sldMkLst>
          <pc:docMk/>
          <pc:sldMk cId="2085764480" sldId="397"/>
        </pc:sldMkLst>
        <pc:spChg chg="mod">
          <ac:chgData name="King, Becky" userId="dc872309-6221-4103-93e7-08083ef3545b" providerId="ADAL" clId="{ABB44D00-871A-4B4B-BA0E-962BEE7C6E7D}" dt="2025-02-21T18:38:58.984" v="3463" actId="20577"/>
          <ac:spMkLst>
            <pc:docMk/>
            <pc:sldMk cId="2085764480" sldId="397"/>
            <ac:spMk id="2" creationId="{2DD2C81F-5343-BF86-C1A7-92995E2CF28A}"/>
          </ac:spMkLst>
        </pc:spChg>
        <pc:spChg chg="mod">
          <ac:chgData name="King, Becky" userId="dc872309-6221-4103-93e7-08083ef3545b" providerId="ADAL" clId="{ABB44D00-871A-4B4B-BA0E-962BEE7C6E7D}" dt="2025-02-21T18:35:00.635" v="3382" actId="20577"/>
          <ac:spMkLst>
            <pc:docMk/>
            <pc:sldMk cId="2085764480" sldId="397"/>
            <ac:spMk id="3" creationId="{D0C83CFC-B1C5-E2FC-8F06-5C5A8F0620F5}"/>
          </ac:spMkLst>
        </pc:spChg>
        <pc:spChg chg="mod">
          <ac:chgData name="King, Becky" userId="dc872309-6221-4103-93e7-08083ef3545b" providerId="ADAL" clId="{ABB44D00-871A-4B4B-BA0E-962BEE7C6E7D}" dt="2025-02-21T18:38:48.536" v="3441" actId="20577"/>
          <ac:spMkLst>
            <pc:docMk/>
            <pc:sldMk cId="2085764480" sldId="397"/>
            <ac:spMk id="4" creationId="{DF11C67E-0EB7-F95A-467B-CF8BBA9CA02F}"/>
          </ac:spMkLst>
        </pc:spChg>
      </pc:sldChg>
      <pc:sldChg chg="modSp new mod ord">
        <pc:chgData name="King, Becky" userId="dc872309-6221-4103-93e7-08083ef3545b" providerId="ADAL" clId="{ABB44D00-871A-4B4B-BA0E-962BEE7C6E7D}" dt="2025-02-26T12:05:55.261" v="5548" actId="113"/>
        <pc:sldMkLst>
          <pc:docMk/>
          <pc:sldMk cId="3036720510" sldId="398"/>
        </pc:sldMkLst>
        <pc:spChg chg="mod">
          <ac:chgData name="King, Becky" userId="dc872309-6221-4103-93e7-08083ef3545b" providerId="ADAL" clId="{ABB44D00-871A-4B4B-BA0E-962BEE7C6E7D}" dt="2025-02-21T18:40:02.293" v="3467"/>
          <ac:spMkLst>
            <pc:docMk/>
            <pc:sldMk cId="3036720510" sldId="398"/>
            <ac:spMk id="2" creationId="{B21F9146-3169-2D65-5BBF-3C44DFC0B10B}"/>
          </ac:spMkLst>
        </pc:spChg>
        <pc:spChg chg="mod">
          <ac:chgData name="King, Becky" userId="dc872309-6221-4103-93e7-08083ef3545b" providerId="ADAL" clId="{ABB44D00-871A-4B4B-BA0E-962BEE7C6E7D}" dt="2025-02-26T12:05:55.261" v="5548" actId="113"/>
          <ac:spMkLst>
            <pc:docMk/>
            <pc:sldMk cId="3036720510" sldId="398"/>
            <ac:spMk id="3" creationId="{0526393F-71DA-80BF-C3BA-4B1FF3AFB64B}"/>
          </ac:spMkLst>
        </pc:spChg>
      </pc:sldChg>
      <pc:sldChg chg="modSp new mod ord">
        <pc:chgData name="King, Becky" userId="dc872309-6221-4103-93e7-08083ef3545b" providerId="ADAL" clId="{ABB44D00-871A-4B4B-BA0E-962BEE7C6E7D}" dt="2025-02-26T12:06:25.330" v="5567" actId="20577"/>
        <pc:sldMkLst>
          <pc:docMk/>
          <pc:sldMk cId="212008414" sldId="399"/>
        </pc:sldMkLst>
        <pc:spChg chg="mod">
          <ac:chgData name="King, Becky" userId="dc872309-6221-4103-93e7-08083ef3545b" providerId="ADAL" clId="{ABB44D00-871A-4B4B-BA0E-962BEE7C6E7D}" dt="2025-02-21T18:41:46.451" v="3499"/>
          <ac:spMkLst>
            <pc:docMk/>
            <pc:sldMk cId="212008414" sldId="399"/>
            <ac:spMk id="2" creationId="{CC969303-BB18-FAE2-2B75-5CDA7571F1AE}"/>
          </ac:spMkLst>
        </pc:spChg>
        <pc:spChg chg="mod">
          <ac:chgData name="King, Becky" userId="dc872309-6221-4103-93e7-08083ef3545b" providerId="ADAL" clId="{ABB44D00-871A-4B4B-BA0E-962BEE7C6E7D}" dt="2025-02-21T18:41:21.582" v="3498" actId="20577"/>
          <ac:spMkLst>
            <pc:docMk/>
            <pc:sldMk cId="212008414" sldId="399"/>
            <ac:spMk id="3" creationId="{C1DA2F53-7B15-BEFB-5A62-78A833806165}"/>
          </ac:spMkLst>
        </pc:spChg>
        <pc:spChg chg="mod">
          <ac:chgData name="King, Becky" userId="dc872309-6221-4103-93e7-08083ef3545b" providerId="ADAL" clId="{ABB44D00-871A-4B4B-BA0E-962BEE7C6E7D}" dt="2025-02-26T12:06:25.330" v="5567" actId="20577"/>
          <ac:spMkLst>
            <pc:docMk/>
            <pc:sldMk cId="212008414" sldId="399"/>
            <ac:spMk id="4" creationId="{18B715AD-079A-1039-785F-18137F4B341A}"/>
          </ac:spMkLst>
        </pc:spChg>
      </pc:sldChg>
      <pc:sldChg chg="modSp new mod">
        <pc:chgData name="King, Becky" userId="dc872309-6221-4103-93e7-08083ef3545b" providerId="ADAL" clId="{ABB44D00-871A-4B4B-BA0E-962BEE7C6E7D}" dt="2025-02-21T18:51:48.477" v="3757" actId="20577"/>
        <pc:sldMkLst>
          <pc:docMk/>
          <pc:sldMk cId="2161613298" sldId="400"/>
        </pc:sldMkLst>
        <pc:spChg chg="mod">
          <ac:chgData name="King, Becky" userId="dc872309-6221-4103-93e7-08083ef3545b" providerId="ADAL" clId="{ABB44D00-871A-4B4B-BA0E-962BEE7C6E7D}" dt="2025-02-21T18:49:41.285" v="3754" actId="20577"/>
          <ac:spMkLst>
            <pc:docMk/>
            <pc:sldMk cId="2161613298" sldId="400"/>
            <ac:spMk id="2" creationId="{D3BB4DE9-C1FF-7095-A5E0-4C821B26ACF4}"/>
          </ac:spMkLst>
        </pc:spChg>
        <pc:spChg chg="mod">
          <ac:chgData name="King, Becky" userId="dc872309-6221-4103-93e7-08083ef3545b" providerId="ADAL" clId="{ABB44D00-871A-4B4B-BA0E-962BEE7C6E7D}" dt="2025-02-21T18:51:48.477" v="3757" actId="20577"/>
          <ac:spMkLst>
            <pc:docMk/>
            <pc:sldMk cId="2161613298" sldId="400"/>
            <ac:spMk id="3" creationId="{ECCAE853-278B-B314-65F1-3F127AF3D7F8}"/>
          </ac:spMkLst>
        </pc:spChg>
        <pc:spChg chg="mod">
          <ac:chgData name="King, Becky" userId="dc872309-6221-4103-93e7-08083ef3545b" providerId="ADAL" clId="{ABB44D00-871A-4B4B-BA0E-962BEE7C6E7D}" dt="2025-02-21T18:48:51.500" v="3738" actId="20577"/>
          <ac:spMkLst>
            <pc:docMk/>
            <pc:sldMk cId="2161613298" sldId="400"/>
            <ac:spMk id="4" creationId="{F451DE98-8D08-41A9-2E27-F9842164C225}"/>
          </ac:spMkLst>
        </pc:spChg>
      </pc:sldChg>
      <pc:sldChg chg="modSp new mod">
        <pc:chgData name="King, Becky" userId="dc872309-6221-4103-93e7-08083ef3545b" providerId="ADAL" clId="{ABB44D00-871A-4B4B-BA0E-962BEE7C6E7D}" dt="2025-02-25T14:18:47.939" v="5325" actId="20577"/>
        <pc:sldMkLst>
          <pc:docMk/>
          <pc:sldMk cId="3106113641" sldId="401"/>
        </pc:sldMkLst>
        <pc:spChg chg="mod">
          <ac:chgData name="King, Becky" userId="dc872309-6221-4103-93e7-08083ef3545b" providerId="ADAL" clId="{ABB44D00-871A-4B4B-BA0E-962BEE7C6E7D}" dt="2025-02-21T18:52:26.391" v="3775" actId="20577"/>
          <ac:spMkLst>
            <pc:docMk/>
            <pc:sldMk cId="3106113641" sldId="401"/>
            <ac:spMk id="2" creationId="{D30369F7-69AC-484C-9186-3D067BDC9EFB}"/>
          </ac:spMkLst>
        </pc:spChg>
        <pc:spChg chg="mod">
          <ac:chgData name="King, Becky" userId="dc872309-6221-4103-93e7-08083ef3545b" providerId="ADAL" clId="{ABB44D00-871A-4B4B-BA0E-962BEE7C6E7D}" dt="2025-02-21T18:51:53.723" v="3759" actId="20577"/>
          <ac:spMkLst>
            <pc:docMk/>
            <pc:sldMk cId="3106113641" sldId="401"/>
            <ac:spMk id="3" creationId="{3CC9E7CE-FB27-719E-472A-E749BB091BD8}"/>
          </ac:spMkLst>
        </pc:spChg>
        <pc:spChg chg="mod">
          <ac:chgData name="King, Becky" userId="dc872309-6221-4103-93e7-08083ef3545b" providerId="ADAL" clId="{ABB44D00-871A-4B4B-BA0E-962BEE7C6E7D}" dt="2025-02-25T14:18:47.939" v="5325" actId="20577"/>
          <ac:spMkLst>
            <pc:docMk/>
            <pc:sldMk cId="3106113641" sldId="401"/>
            <ac:spMk id="4" creationId="{505B47C3-710B-4442-C0EC-3BC808090816}"/>
          </ac:spMkLst>
        </pc:spChg>
      </pc:sldChg>
      <pc:sldChg chg="delSp modSp new mod">
        <pc:chgData name="King, Becky" userId="dc872309-6221-4103-93e7-08083ef3545b" providerId="ADAL" clId="{ABB44D00-871A-4B4B-BA0E-962BEE7C6E7D}" dt="2025-02-25T14:22:04.014" v="5417" actId="20577"/>
        <pc:sldMkLst>
          <pc:docMk/>
          <pc:sldMk cId="3382784307" sldId="402"/>
        </pc:sldMkLst>
        <pc:spChg chg="mod">
          <ac:chgData name="King, Becky" userId="dc872309-6221-4103-93e7-08083ef3545b" providerId="ADAL" clId="{ABB44D00-871A-4B4B-BA0E-962BEE7C6E7D}" dt="2025-02-21T19:27:26.467" v="4564" actId="403"/>
          <ac:spMkLst>
            <pc:docMk/>
            <pc:sldMk cId="3382784307" sldId="402"/>
            <ac:spMk id="2" creationId="{25F6D6A9-62BB-9F0B-1543-7054909A6821}"/>
          </ac:spMkLst>
        </pc:spChg>
        <pc:spChg chg="mod">
          <ac:chgData name="King, Becky" userId="dc872309-6221-4103-93e7-08083ef3545b" providerId="ADAL" clId="{ABB44D00-871A-4B4B-BA0E-962BEE7C6E7D}" dt="2025-02-25T14:22:04.014" v="5417" actId="20577"/>
          <ac:spMkLst>
            <pc:docMk/>
            <pc:sldMk cId="3382784307" sldId="402"/>
            <ac:spMk id="5" creationId="{0E749F67-9E8B-BD23-938C-AA0FBE5A9A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6BBAF-EE9F-4D48-B3DA-748E4DBD4CF8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88FCF-0715-2948-AC3D-C3A199CA14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0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3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6932"/>
            <a:ext cx="277792" cy="6302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194554-1D04-2814-ACCE-E31F08852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9"/>
          </a:xfrm>
          <a:prstGeom prst="rect">
            <a:avLst/>
          </a:prstGeom>
        </p:spPr>
      </p:pic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5572CAAC-985E-752C-1E01-B4A774734E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 descr="A yellow and white squares&#10;&#10;Description automatically generated">
            <a:extLst>
              <a:ext uri="{FF2B5EF4-FFF2-40B4-BE49-F238E27FC236}">
                <a16:creationId xmlns:a16="http://schemas.microsoft.com/office/drawing/2014/main" id="{C8BFE035-9704-9876-E1C5-D6B7632A81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064779"/>
            <a:ext cx="10758375" cy="3823690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3383223-7F09-6DDE-2C8B-58D6AB1826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2355" y="476789"/>
            <a:ext cx="10757717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Long Title on two lines and </a:t>
            </a:r>
            <a:br>
              <a:rPr lang="en-US" dirty="0"/>
            </a:br>
            <a:r>
              <a:rPr lang="en-US" dirty="0"/>
              <a:t>Bullet Single Column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B4B362-3391-D784-0F0C-DC000D3D5CD0}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AA0380C-E8E8-C0F3-EDF9-9F683F6E6D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74690-6671-D291-EC87-CA8846DA30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07E24A-4E49-5599-84DB-30C2A8933834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F1D60-2D80-FEA5-0FE3-35D6EDB5B15A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0279DBE-F32D-C2F8-3A85-1C103D259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0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Double Column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194554-1D04-2814-ACCE-E31F08852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69C924-E29C-B20D-EB95-74627AA1B15B}"/>
              </a:ext>
            </a:extLst>
          </p:cNvPr>
          <p:cNvCxnSpPr>
            <a:cxnSpLocks/>
          </p:cNvCxnSpPr>
          <p:nvPr userDrawn="1"/>
        </p:nvCxnSpPr>
        <p:spPr>
          <a:xfrm flipV="1">
            <a:off x="6380190" y="168451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6439A8D-FB4A-4E5C-E063-CB604402D698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B90C570-9A5A-BB37-3FAC-29DEB411C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CF0636-BF52-E125-2BBE-0B6A28C2F4C1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2C21A3F-5401-B65E-26AA-ED64C5DDF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1D655C7-8571-AFB6-199A-D1CB208DDA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780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AB78245-F602-B59D-9347-42493BDA6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9C2A7353-D238-C42C-5A37-A6A4C59418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004D2F-F092-A5C2-4ADB-7545E59219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D30BAD-B66E-14B9-51E9-3F07B1A224E0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C1D99E-6DDC-46D6-51A7-59C0B288E11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8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Thre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Three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8218822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2F433CF-6D20-93B3-2EED-7B484C355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2BCEE525-390A-89DB-7DFE-B260ECAD7B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48B225-FA33-4F67-2EC2-996B8498CA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5B13DC-1F34-EF46-314D-954819FE9735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1BE1D-9104-31BF-8433-E258C94C444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8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Four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Four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52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0AC577-0C87-7A68-EE19-2E7C06246C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20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753F216-AF7E-6457-D2FB-51903EBD93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80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665EE6F-364C-2188-06AD-856CA22E7E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2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9560F0-A4F7-998E-3EE4-F272C0107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0019F25-3E8B-6B27-5884-FC5F1FA3A6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348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EF860DD-ED13-CD0A-ECF9-9E4118B3E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B619028-9DFD-7A8D-B821-5088F87A84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DBDFA8-C927-71D9-6DF8-E047A9FF2E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8D290B1-093A-50FF-2B97-B10D49C4639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DE2519-9A40-BE1F-019D-1EC1D2273B2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0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/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0"/>
            <a:ext cx="4588917" cy="547551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44FD647-5EFF-6074-722B-992407D56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F2C3778A-395F-6D6F-B61E-2267DF0B0A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5E4E4-53BD-0F46-8ACB-5776BEAC35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64D912-22A0-4427-9D4C-0D75645A9082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DCF51-DA31-4F55-134F-3DE1A518E5D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2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/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2182112"/>
            <a:ext cx="4588917" cy="32933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97C2FF5E-9BA9-91BD-249D-600919BDE5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01479" y="-1"/>
            <a:ext cx="2299606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2AEAC185-E13A-A5FD-4782-25E848DA50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07632" y="-1"/>
            <a:ext cx="2182763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97042-D80D-9A21-0DDA-A84F6E204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A80128F-61DB-0803-CD9F-B6E694850C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6310A6-FA49-9F25-70D1-BB75017DAA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FC94D0-D2D8-E866-84BD-34C4A1FE1E6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2FFB3-0B30-5D83-0D16-9E74FF94D4B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2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494268"/>
            <a:ext cx="0" cy="44254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373007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A76968C-9584-75B6-412C-8D813D3B83C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5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15BE7786-E223-E932-8AE6-4FE1F9A0C80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69423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26B98ED2-BB52-5285-74C3-25BBC2602D2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44104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32D740-15B7-BE66-6FDD-D5D44D39556A}"/>
              </a:ext>
            </a:extLst>
          </p:cNvPr>
          <p:cNvCxnSpPr>
            <a:cxnSpLocks/>
          </p:cNvCxnSpPr>
          <p:nvPr userDrawn="1"/>
        </p:nvCxnSpPr>
        <p:spPr>
          <a:xfrm flipV="1">
            <a:off x="8226735" y="1494268"/>
            <a:ext cx="0" cy="44254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678A04-4CB9-5E5F-8922-C82DAC0D3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B8ABE138-7BB7-C38F-5FA9-E98883B0B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7CEDB7-42EB-1016-C1C5-A619558DFD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46C8BD-3459-64E9-9A03-60C5BBA8E8B6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5991CC-342F-DF49-EFAA-8D2519351CF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79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w/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8503821B-8800-93EB-1508-DBC3BF76EB8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6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9E6DE31D-5272-B0A2-9A99-944865B588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4078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DF4C66CF-173B-7AD6-91BD-03863C58F9C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7809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129CDB-7C11-80BA-1AF7-0AAA646EB93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3211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567848-DE76-D6C2-5C62-BB6511D67E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59206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105651-C81E-E280-825C-160B87FF37A4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708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0D15CA9E-A822-C49E-51E7-F5E601FC93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169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B1AF7D5-153A-D2D3-F2EC-4B55FC624A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265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5935367-88BC-20C1-26A5-7EEA64EC77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97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9F79719F-DCD6-82A5-AFB7-6DC3BCEE9C6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3211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B3DA9DE-5606-AC48-FD10-6073C15F5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6EB32608-F95A-51AD-ED30-B48F2763DF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7EE8D0-4508-EF4F-D27F-63ED26650A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E1DF28D-665E-00A9-A6E5-4E1D9E17D85B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1F4B1D-B764-73A0-040D-663EE460B8D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0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3314830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8458" y="3391409"/>
            <a:ext cx="3314832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5219" y="3391409"/>
            <a:ext cx="3344331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332902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4698924" y="3219434"/>
            <a:ext cx="332902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8402639" y="3219434"/>
            <a:ext cx="332433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77152"/>
            <a:ext cx="3314830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8458" y="2077152"/>
            <a:ext cx="3314832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05520" y="2077152"/>
            <a:ext cx="3310161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20CC089-69CB-55F5-2BFE-68930202E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64E49A5-9571-BD79-6E77-79782D5CB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9DCC3B-8EF8-A898-3D54-0E9E1E353C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2D0681-3706-00B3-09CD-2C846D45F75C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FB3588-F35B-0F4C-2E5F-F8A73973CF4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60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w/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2528249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3712787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C2D500-9154-9D1F-C8A9-0D0517B59B3D}"/>
              </a:ext>
            </a:extLst>
          </p:cNvPr>
          <p:cNvCxnSpPr>
            <a:cxnSpLocks/>
          </p:cNvCxnSpPr>
          <p:nvPr userDrawn="1"/>
        </p:nvCxnSpPr>
        <p:spPr>
          <a:xfrm>
            <a:off x="64672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9187898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2321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0F17997-C88B-CC9B-4471-FD928534E2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6810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7432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587C790-D6C0-D378-FD8E-5C267613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604DA33-9E99-4A29-62B7-894EB4019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C5FBF-6C70-243B-0721-B74A98859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84C8EE-16B5-EA52-9A98-72533E9D8D43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1631E-8636-E450-B3CE-46E0E4C0A8DB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0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24358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8"/>
            <a:ext cx="277792" cy="6299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010F5-3AE2-BE59-8F60-AC6E8F9FB14B}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6FB7554F-6CD8-D5F1-1C82-1445CAE97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A21BA2-CBD7-B394-A582-C09ACEB5A1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CA3AD5-ADF2-3BC8-C2BB-2C74DF4CD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79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 State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Pennsylvania State Map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4209" y="1923854"/>
            <a:ext cx="2415865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map with white text&#10;&#10;Description automatically generated">
            <a:extLst>
              <a:ext uri="{FF2B5EF4-FFF2-40B4-BE49-F238E27FC236}">
                <a16:creationId xmlns:a16="http://schemas.microsoft.com/office/drawing/2014/main" id="{89F00AF4-5EA3-85A6-C75A-9F7866445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690" y="1314940"/>
            <a:ext cx="8783733" cy="4940850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996C664-A7F6-3D94-5037-21943AD9C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5F0E620-3733-EF2C-D737-289548BF80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6CF825-D86C-A889-D7D5-C4F90DD2AB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96959F-3F2C-873A-5E7D-D95CD4D8598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56B25-B9F5-3773-9E05-EBD8703CB25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63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275037A-211A-0260-E975-502EF3457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0252D5-EE17-72EF-BB70-A64AACC24DE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9B169-7AA1-0AE3-A738-B266F8D2D807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7BBC2DF-BC4A-D79C-DCF6-9F42DA8B3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7" name="Picture 6" descr="A yellow and white squares&#10;&#10;Description automatically generated">
            <a:extLst>
              <a:ext uri="{FF2B5EF4-FFF2-40B4-BE49-F238E27FC236}">
                <a16:creationId xmlns:a16="http://schemas.microsoft.com/office/drawing/2014/main" id="{638A24B0-6E1E-DCEE-258F-F85CC34C5C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8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 Questions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948148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010F5-3AE2-BE59-8F60-AC6E8F9FB14B}"/>
              </a:ext>
            </a:extLst>
          </p:cNvPr>
          <p:cNvCxnSpPr>
            <a:cxnSpLocks/>
          </p:cNvCxnSpPr>
          <p:nvPr userDrawn="1"/>
        </p:nvCxnSpPr>
        <p:spPr>
          <a:xfrm>
            <a:off x="980876" y="3428996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6FB7554F-6CD8-D5F1-1C82-1445CAE97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4CC0A7-F07D-EBD8-DDE5-D3FF013030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DFC990-FDD5-4574-AA8A-D1DA181F93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03A0DC-9489-EA9B-34E8-069F06B0AF0A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A5963-63B1-659E-6168-44AD14199691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01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 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630706"/>
            <a:ext cx="12053104" cy="194702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275037A-211A-0260-E975-502EF34575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2689" y="362275"/>
            <a:ext cx="2407715" cy="748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B684C4-7AF4-5F90-62B2-6406750E9A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7A2DD4-5569-DCE6-8C65-0252143A76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7EF01-9B43-B49F-0496-4371143CFBA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1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F8824-230E-A55C-8536-05C488C10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89051" y="1410529"/>
            <a:ext cx="7613896" cy="236744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2EAE99-90F0-51B9-78DA-406FBD76CBB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A385E-3D46-CD82-151A-810BEDD2C966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90B55D0-8469-8BB8-E079-DE201388FB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1" name="Picture 10" descr="A yellow and white squares&#10;&#10;Description automatically generated">
            <a:extLst>
              <a:ext uri="{FF2B5EF4-FFF2-40B4-BE49-F238E27FC236}">
                <a16:creationId xmlns:a16="http://schemas.microsoft.com/office/drawing/2014/main" id="{8F6CAFD0-D584-550D-77DB-83BF26C534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3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FB7554F-6CD8-D5F1-1C82-1445CAE97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89046" y="1410529"/>
            <a:ext cx="7613907" cy="23674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40FFB5-BAAC-BF69-DD00-EB11B442B8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0C187C-C68E-1872-6C8D-AD800E35DC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8E4196-B801-527E-1869-FE0091EAC022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8547A6-1472-6643-A7C3-0614E3531088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9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373348"/>
            <a:ext cx="12053104" cy="22052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F8824-230E-A55C-8536-05C488C109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89051" y="1410529"/>
            <a:ext cx="7613896" cy="2367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271648-F117-DFA1-1C31-3B9A0D4C39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1DF55A-8BB2-3B33-D371-86C71DB8B1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5FC82-33E7-013B-6909-1A92FFD178C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6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an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b="4187"/>
          <a:stretch/>
        </p:blipFill>
        <p:spPr>
          <a:xfrm>
            <a:off x="138896" y="4630707"/>
            <a:ext cx="12053104" cy="194789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and Gold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275037A-211A-0260-E975-502EF34575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2689" y="362275"/>
            <a:ext cx="2407715" cy="748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44B56F-DBF0-5E24-D0D7-7E9B61823D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D2ED6-4301-65EC-735C-BFB59AE47C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C8B43FE5-DF06-EE45-EB33-BE52700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8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7793"/>
            <a:ext cx="277792" cy="630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8F677-27D4-F226-EA6A-640C50B4F1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2777" y="499410"/>
            <a:ext cx="2407712" cy="748648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D85869-6C04-519E-1D41-3409469421F3}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D13415A7-A6AE-1C88-17A4-5C4AA874D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3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with Photo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9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67650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76936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800739" y="3057261"/>
            <a:ext cx="277792" cy="73236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1"/>
            <a:ext cx="277794" cy="27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50669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8F677-27D4-F226-EA6A-640C50B4F1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2776" y="499410"/>
            <a:ext cx="2407715" cy="748648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01478" y="-1"/>
            <a:ext cx="4588917" cy="685798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A0FC9E-F151-4C49-4B48-50132E8F9518}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97031A7-4AB0-D3F7-241B-0D14F8E4A5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5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old with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65AC2E60-2D04-DC4E-7120-2C3869435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r="38099" b="4187"/>
          <a:stretch/>
        </p:blipFill>
        <p:spPr>
          <a:xfrm>
            <a:off x="138896" y="4630707"/>
            <a:ext cx="7460975" cy="194789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Gold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8F677-27D4-F226-EA6A-640C50B4F1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2777" y="499410"/>
            <a:ext cx="2407712" cy="748648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AC4CC-E82D-C52D-BF74-5783AA2178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5197" y="762803"/>
            <a:ext cx="277792" cy="11912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9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010F5-3AE2-BE59-8F60-AC6E8F9FB14B}"/>
              </a:ext>
            </a:extLst>
          </p:cNvPr>
          <p:cNvCxnSpPr>
            <a:cxnSpLocks/>
          </p:cNvCxnSpPr>
          <p:nvPr userDrawn="1"/>
        </p:nvCxnSpPr>
        <p:spPr>
          <a:xfrm>
            <a:off x="855741" y="2870621"/>
            <a:ext cx="2546095" cy="0"/>
          </a:xfrm>
          <a:prstGeom prst="line">
            <a:avLst/>
          </a:prstGeom>
          <a:ln w="508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A3104D1-E46B-870F-7B19-860853CFA5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740" y="1309853"/>
            <a:ext cx="10060615" cy="1306365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600" b="1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9A7D4DA-3313-441C-DF5B-10DFEE6D3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739" y="3125026"/>
            <a:ext cx="6786839" cy="2982264"/>
          </a:xfrm>
        </p:spPr>
        <p:txBody>
          <a:bodyPr lIns="0" r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421BCE-2C8B-DC79-F4FC-50E03BCF0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4422F2-CEE0-6A65-5F5C-D9999D4AA7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12421" y="5595101"/>
            <a:ext cx="2407715" cy="748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55CB9E-1E50-B642-DD25-E9CDD6AC35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7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old w/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F17CFD-BC04-2F02-8D7E-11AABD843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059" y="955618"/>
            <a:ext cx="3589496" cy="590931"/>
          </a:xfrm>
          <a:solidFill>
            <a:schemeClr val="accent2"/>
          </a:solidFill>
        </p:spPr>
        <p:txBody>
          <a:bodyPr wrap="square" lIns="91440" tIns="91440" rIns="0" bIns="0" anchor="t" anchorCtr="0">
            <a:sp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E3A784E-6A31-CB09-800E-D3D8675BC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197" y="6492875"/>
            <a:ext cx="1192803" cy="365125"/>
          </a:xfrm>
          <a:solidFill>
            <a:schemeClr val="accent1"/>
          </a:solidFill>
        </p:spPr>
        <p:txBody>
          <a:bodyPr lIns="182880"/>
          <a:lstStyle>
            <a:lvl1pPr algn="l">
              <a:defRPr/>
            </a:lvl1pPr>
          </a:lstStyle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2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F62F7C-2057-C77A-918A-9DDF21D2C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668250"/>
            <a:ext cx="10758375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BF476AF-4398-4052-63A0-1B315584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4502C974-BE97-9E07-A60C-77904D1327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F8999F-FC95-EF35-5D2F-AD1F29B319D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47CFB-3AF5-71EE-EA0E-FDB3F158A00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3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D5778-B21B-40B6-9CEF-79B0D59AC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06EFF-F9A5-9E40-A502-3D98189BE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3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3" r:id="rId2"/>
    <p:sldLayoutId id="2147483727" r:id="rId3"/>
    <p:sldLayoutId id="2147483731" r:id="rId4"/>
    <p:sldLayoutId id="2147483729" r:id="rId5"/>
    <p:sldLayoutId id="2147483730" r:id="rId6"/>
    <p:sldLayoutId id="2147483753" r:id="rId7"/>
    <p:sldLayoutId id="2147483751" r:id="rId8"/>
    <p:sldLayoutId id="2147483732" r:id="rId9"/>
    <p:sldLayoutId id="2147483736" r:id="rId10"/>
    <p:sldLayoutId id="2147483735" r:id="rId11"/>
    <p:sldLayoutId id="2147483739" r:id="rId12"/>
    <p:sldLayoutId id="2147483740" r:id="rId13"/>
    <p:sldLayoutId id="2147483737" r:id="rId14"/>
    <p:sldLayoutId id="2147483738" r:id="rId15"/>
    <p:sldLayoutId id="2147483742" r:id="rId16"/>
    <p:sldLayoutId id="2147483743" r:id="rId17"/>
    <p:sldLayoutId id="2147483745" r:id="rId18"/>
    <p:sldLayoutId id="2147483744" r:id="rId19"/>
    <p:sldLayoutId id="2147483750" r:id="rId20"/>
    <p:sldLayoutId id="2147483754" r:id="rId21"/>
    <p:sldLayoutId id="2147483746" r:id="rId22"/>
    <p:sldLayoutId id="2147483747" r:id="rId23"/>
    <p:sldLayoutId id="2147483755" r:id="rId24"/>
    <p:sldLayoutId id="2147483748" r:id="rId25"/>
    <p:sldLayoutId id="214748374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edcap.link/REDCapAssistanceRequest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hs.appsupport@pitt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edcap.link/REDCapAssistanceRequest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hs.appsupport@hs.pitt.edu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6239D0-CD03-9078-C31B-36E65AF421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HSIT Research Application Support- Linda Stevanus-Schmadel  and Becky King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154FD-34B9-F095-D450-768384120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Feb 26, 2025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8F259-72C2-37C1-8E39-AFC98A7326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Beginner REDCap Training</a:t>
            </a:r>
          </a:p>
        </p:txBody>
      </p:sp>
    </p:spTree>
    <p:extLst>
      <p:ext uri="{BB962C8B-B14F-4D97-AF65-F5344CB8AC3E}">
        <p14:creationId xmlns:p14="http://schemas.microsoft.com/office/powerpoint/2010/main" val="315046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2F6F2D-2A7F-6C2B-A496-0700C9F068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request a new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CE5E5-69BB-4850-2015-44EDE9624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0DD3E-A26D-75C7-57B5-B9951587C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Standard REDCap:</a:t>
            </a:r>
            <a:r>
              <a:rPr lang="en-US" dirty="0"/>
              <a:t> To create a new project simply complete this survey: </a:t>
            </a:r>
            <a:r>
              <a:rPr lang="en-US" dirty="0">
                <a:hlinkClick r:id="rId2"/>
              </a:rPr>
              <a:t>https://redcap.link/REDCapAssistanceRequest</a:t>
            </a:r>
            <a:endParaRPr lang="en-US" dirty="0"/>
          </a:p>
          <a:p>
            <a:pPr lvl="1"/>
            <a:r>
              <a:rPr lang="en-US" dirty="0"/>
              <a:t>What to include in the request</a:t>
            </a:r>
          </a:p>
          <a:p>
            <a:pPr lvl="2"/>
            <a:r>
              <a:rPr lang="en-US" dirty="0"/>
              <a:t>IRB number</a:t>
            </a:r>
          </a:p>
          <a:p>
            <a:pPr lvl="2"/>
            <a:r>
              <a:rPr lang="en-US" dirty="0"/>
              <a:t>PI name</a:t>
            </a:r>
          </a:p>
          <a:p>
            <a:pPr lvl="2"/>
            <a:r>
              <a:rPr lang="en-US" dirty="0"/>
              <a:t>PI email</a:t>
            </a:r>
          </a:p>
          <a:p>
            <a:pPr lvl="2"/>
            <a:r>
              <a:rPr lang="en-US" dirty="0"/>
              <a:t>Name of Project</a:t>
            </a:r>
          </a:p>
          <a:p>
            <a:pPr lvl="2"/>
            <a:endParaRPr lang="en-US" dirty="0"/>
          </a:p>
          <a:p>
            <a:r>
              <a:rPr lang="en-US" b="1" dirty="0"/>
              <a:t>Part 11 REDCap</a:t>
            </a:r>
          </a:p>
          <a:p>
            <a:pPr lvl="1"/>
            <a:r>
              <a:rPr lang="en-US" b="1" dirty="0"/>
              <a:t>Reserved for FDA IND/IDE studies</a:t>
            </a:r>
          </a:p>
          <a:p>
            <a:pPr lvl="1"/>
            <a:r>
              <a:rPr lang="en-US" b="1" dirty="0"/>
              <a:t>More complicated process</a:t>
            </a:r>
          </a:p>
          <a:p>
            <a:pPr lvl="1"/>
            <a:r>
              <a:rPr lang="en-US" b="1" dirty="0"/>
              <a:t>All instruments and surveys must be built by HSIT</a:t>
            </a:r>
          </a:p>
          <a:p>
            <a:pPr lvl="1"/>
            <a:r>
              <a:rPr lang="en-US" b="1" dirty="0"/>
              <a:t>Requests for additional users must be requested by PI or Study Coordinator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3C424-53BF-F318-69E4-0769F6BDF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5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EEAA1F-EA22-E53D-342C-C11216F829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REDCap Field Types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32C5622-09C8-3A9D-DFCB-5057F5D7F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Goals:</a:t>
            </a:r>
          </a:p>
          <a:p>
            <a:r>
              <a:rPr lang="en-US" dirty="0"/>
              <a:t>	Explain commonly used field types</a:t>
            </a:r>
          </a:p>
          <a:p>
            <a:r>
              <a:rPr lang="en-US" dirty="0"/>
              <a:t>	Best use cases</a:t>
            </a:r>
          </a:p>
          <a:p>
            <a:r>
              <a:rPr lang="en-US" dirty="0"/>
              <a:t>	Pitfalls to avoid</a:t>
            </a:r>
          </a:p>
          <a:p>
            <a:r>
              <a:rPr lang="en-US" dirty="0"/>
              <a:t>	Required and Identifier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8EC45-9594-59FE-F3E1-EE81CD8837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9788" y="6492875"/>
            <a:ext cx="1192212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92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1AE757-C3FE-88CF-20F1-10095C3CC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 Box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9D077D1-2D86-5F75-9FD3-247276E03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59D75C-636F-9A93-2D87-C6AEAF8633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300" b="1" dirty="0"/>
              <a:t>Use for:</a:t>
            </a:r>
            <a:r>
              <a:rPr lang="en-US" sz="1300" dirty="0"/>
              <a:t> Free-text responses (names, dates, short descriptions)</a:t>
            </a:r>
          </a:p>
          <a:p>
            <a:r>
              <a:rPr lang="en-US" sz="1300" dirty="0"/>
              <a:t>Validation types:</a:t>
            </a:r>
          </a:p>
          <a:p>
            <a:pPr lvl="1"/>
            <a:r>
              <a:rPr lang="en-US" sz="1300" dirty="0"/>
              <a:t>Date</a:t>
            </a:r>
          </a:p>
          <a:p>
            <a:pPr lvl="1"/>
            <a:r>
              <a:rPr lang="en-US" sz="1300" dirty="0"/>
              <a:t>Date/Time</a:t>
            </a:r>
          </a:p>
          <a:p>
            <a:pPr lvl="1"/>
            <a:r>
              <a:rPr lang="en-US" sz="1300" dirty="0"/>
              <a:t>Date/Time with seconds</a:t>
            </a:r>
          </a:p>
          <a:p>
            <a:pPr lvl="1"/>
            <a:r>
              <a:rPr lang="en-US" sz="1300" dirty="0"/>
              <a:t>Time (only military time)</a:t>
            </a:r>
          </a:p>
          <a:p>
            <a:pPr lvl="1"/>
            <a:r>
              <a:rPr lang="en-US" sz="1300" dirty="0"/>
              <a:t>Integers </a:t>
            </a:r>
          </a:p>
          <a:p>
            <a:pPr lvl="1"/>
            <a:r>
              <a:rPr lang="en-US" sz="1300" dirty="0"/>
              <a:t>Numbers</a:t>
            </a:r>
          </a:p>
          <a:p>
            <a:pPr lvl="1"/>
            <a:r>
              <a:rPr lang="en-US" sz="1300" dirty="0"/>
              <a:t>Email address</a:t>
            </a:r>
          </a:p>
          <a:p>
            <a:pPr lvl="1"/>
            <a:r>
              <a:rPr lang="en-US" sz="1300" dirty="0"/>
              <a:t>Phone Number</a:t>
            </a:r>
          </a:p>
          <a:p>
            <a:pPr lvl="1"/>
            <a:r>
              <a:rPr lang="en-US" sz="1300" dirty="0"/>
              <a:t>Zip code (US)</a:t>
            </a:r>
          </a:p>
          <a:p>
            <a:pPr lvl="1"/>
            <a:r>
              <a:rPr lang="en-US" sz="1300" dirty="0"/>
              <a:t>SSN numbers</a:t>
            </a:r>
          </a:p>
          <a:p>
            <a:pPr lvl="1"/>
            <a:endParaRPr lang="en-US" sz="1300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70ADD91-0881-4244-990C-EAF18AF2C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4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718274-7D14-4973-9C18-D8A60C1B02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Notes field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5B02C-518B-3DA7-FFB3-D3301677F2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90DC3-8CF1-A4E4-560C-75CFF71EA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Allows multiple lines of text for detailed responses</a:t>
            </a:r>
          </a:p>
          <a:p>
            <a:r>
              <a:rPr lang="en-US" dirty="0"/>
              <a:t>No validation like text box</a:t>
            </a:r>
          </a:p>
          <a:p>
            <a:r>
              <a:rPr lang="en-US" dirty="0"/>
              <a:t>Good for comments </a:t>
            </a:r>
          </a:p>
          <a:p>
            <a:endParaRPr lang="en-US" dirty="0"/>
          </a:p>
          <a:p>
            <a:r>
              <a:rPr lang="en-US" dirty="0"/>
              <a:t>Options for any field except Descriptive Text and </a:t>
            </a:r>
          </a:p>
          <a:p>
            <a:pPr lvl="1"/>
            <a:r>
              <a:rPr lang="en-US" dirty="0"/>
              <a:t>Required- if you want the answer to be required to save the form or survey</a:t>
            </a:r>
          </a:p>
          <a:p>
            <a:pPr lvl="1"/>
            <a:r>
              <a:rPr lang="en-US" dirty="0"/>
              <a:t>Identifier- For PHI/PII. Can export data and assign permissions to only see de-identified data, if needed.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534D9-5E89-2CFB-2FE6-871A5C43A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86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1F864C-9226-A53A-97C4-A3A9B5AD23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Multiple Choice (Single Answer)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F502F-A539-CA90-1474-388391AC8A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33592-4F13-4471-B943-B6314F966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Drop-Down vs. Radio Buttons:</a:t>
            </a:r>
          </a:p>
          <a:p>
            <a:endParaRPr lang="en-US" dirty="0"/>
          </a:p>
          <a:p>
            <a:pPr lvl="1"/>
            <a:r>
              <a:rPr lang="en-US" dirty="0"/>
              <a:t>Drop-down = cleaner look for long lists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Enable auto-complete for this drop-down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Radio buttons = easier selection for short lists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Other- Branching logic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E6639-C60C-24BF-B614-B5677CAA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9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A7FA98-F27C-EFB9-3AF8-6B2DCD72A6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Checkboxes (Multiple Answers)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0A929-5F7A-7CC6-4D93-15B584EA0D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5372B-B993-283D-6414-15F73BD3D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 for </a:t>
            </a:r>
            <a:r>
              <a:rPr lang="en-US" b="1" dirty="0"/>
              <a:t>“select all that apply”</a:t>
            </a:r>
            <a:r>
              <a:rPr lang="en-US" dirty="0"/>
              <a:t> questions:</a:t>
            </a:r>
          </a:p>
          <a:p>
            <a:endParaRPr lang="en-US" dirty="0"/>
          </a:p>
          <a:p>
            <a:pPr lvl="1"/>
            <a:r>
              <a:rPr lang="en-US" dirty="0"/>
              <a:t>Branching logic for Checkboxes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3CFB2-DFB5-2578-AB68-740BD88AA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88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9EC2DC-A113-995B-A4DC-4F42E05B2F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Simple binary choices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C7ADF-4BF6-9AAA-7095-9B6A675FDD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4024C-BA70-4C22-06A8-1DF863FA29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True/False</a:t>
            </a:r>
          </a:p>
          <a:p>
            <a:pPr lvl="1"/>
            <a:r>
              <a:rPr lang="en-US" dirty="0"/>
              <a:t>1, True</a:t>
            </a:r>
          </a:p>
          <a:p>
            <a:pPr lvl="1"/>
            <a:r>
              <a:rPr lang="en-US" dirty="0"/>
              <a:t>2, False</a:t>
            </a:r>
          </a:p>
          <a:p>
            <a:pPr lvl="1"/>
            <a:r>
              <a:rPr lang="en-US" dirty="0"/>
              <a:t>Values cannot be changed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Yes/No </a:t>
            </a:r>
          </a:p>
          <a:p>
            <a:pPr lvl="1"/>
            <a:r>
              <a:rPr lang="en-US" dirty="0"/>
              <a:t>1, Yes</a:t>
            </a:r>
          </a:p>
          <a:p>
            <a:pPr lvl="1"/>
            <a:r>
              <a:rPr lang="en-US" dirty="0"/>
              <a:t>2, No</a:t>
            </a:r>
          </a:p>
          <a:p>
            <a:pPr lvl="1"/>
            <a:r>
              <a:rPr lang="en-US" dirty="0"/>
              <a:t>Values cannot be changed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9B344-6EDF-F58B-8F5B-213434294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72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D2C81F-5343-BF86-C1A7-92995E2CF2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Field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83CFC-B1C5-E2FC-8F06-5C5A8F0620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1C67E-0EB7-F95A-467B-CF8BBA9CA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Signature Field</a:t>
            </a:r>
          </a:p>
          <a:p>
            <a:pPr lvl="1"/>
            <a:r>
              <a:rPr lang="en-US" dirty="0"/>
              <a:t>Use for </a:t>
            </a:r>
            <a:r>
              <a:rPr lang="en-US" b="1" dirty="0"/>
              <a:t>electronic signatures</a:t>
            </a:r>
            <a:r>
              <a:rPr lang="en-US" dirty="0"/>
              <a:t> (consent forms, approvals)</a:t>
            </a:r>
          </a:p>
          <a:p>
            <a:r>
              <a:rPr lang="en-US" dirty="0"/>
              <a:t>File Upload</a:t>
            </a:r>
          </a:p>
          <a:p>
            <a:pPr lvl="1"/>
            <a:r>
              <a:rPr lang="en-US" dirty="0"/>
              <a:t>Attach documents, images, or PDFs</a:t>
            </a:r>
          </a:p>
          <a:p>
            <a:r>
              <a:rPr lang="en-US" dirty="0"/>
              <a:t>Descriptive Text (For Display Only – No Data Entry)</a:t>
            </a:r>
          </a:p>
          <a:p>
            <a:pPr lvl="1"/>
            <a:r>
              <a:rPr lang="en-US" dirty="0"/>
              <a:t>Instructions for users</a:t>
            </a:r>
          </a:p>
          <a:p>
            <a:pPr lvl="1"/>
            <a:r>
              <a:rPr lang="en-US" b="1" dirty="0"/>
              <a:t>Embedding media</a:t>
            </a:r>
            <a:r>
              <a:rPr lang="en-US" dirty="0"/>
              <a:t>: Images, videos, file attachments, or audio clips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ED3B4-D0B9-43F8-7812-71067165A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64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1F9146-3169-2D65-5BBF-3C44DFC0B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Surveys vs. 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6393F-71DA-80BF-C3BA-4B1FF3AFB6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Goals: </a:t>
            </a:r>
          </a:p>
          <a:p>
            <a:r>
              <a:rPr lang="en-US" dirty="0"/>
              <a:t>	Explain when to use surveys vs. forms and 	how to set up survey flow.</a:t>
            </a:r>
          </a:p>
          <a:p>
            <a:r>
              <a:rPr lang="en-US" dirty="0"/>
              <a:t>	When to use which one</a:t>
            </a:r>
          </a:p>
        </p:txBody>
      </p:sp>
    </p:spTree>
    <p:extLst>
      <p:ext uri="{BB962C8B-B14F-4D97-AF65-F5344CB8AC3E}">
        <p14:creationId xmlns:p14="http://schemas.microsoft.com/office/powerpoint/2010/main" val="3036720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969303-BB18-FAE2-2B75-5CDA7571F1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Entering and Editing Records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A2F53-7B15-BEFB-5A62-78A8338061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715AD-079A-1039-785F-18137F4B34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Forms </a:t>
            </a:r>
          </a:p>
          <a:p>
            <a:pPr lvl="1"/>
            <a:r>
              <a:rPr lang="en-US" dirty="0"/>
              <a:t>Manual data entry by study staff</a:t>
            </a:r>
          </a:p>
          <a:p>
            <a:pPr lvl="1"/>
            <a:endParaRPr lang="en-US" dirty="0"/>
          </a:p>
          <a:p>
            <a:r>
              <a:rPr lang="en-US" dirty="0"/>
              <a:t>Surveys </a:t>
            </a:r>
          </a:p>
          <a:p>
            <a:pPr lvl="1"/>
            <a:r>
              <a:rPr lang="en-US" dirty="0"/>
              <a:t>Participant-submitted data</a:t>
            </a:r>
          </a:p>
          <a:p>
            <a:pPr lvl="1"/>
            <a:endParaRPr lang="en-US" dirty="0"/>
          </a:p>
          <a:p>
            <a:r>
              <a:rPr lang="en-US" dirty="0"/>
              <a:t>Editing responses:</a:t>
            </a:r>
          </a:p>
          <a:p>
            <a:pPr lvl="1"/>
            <a:r>
              <a:rPr lang="en-US" dirty="0"/>
              <a:t>Forms: Able to be edited by study team</a:t>
            </a:r>
          </a:p>
          <a:p>
            <a:pPr lvl="1"/>
            <a:r>
              <a:rPr lang="en-US" dirty="0"/>
              <a:t>Surveys: Can be restricted to prevent edits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F5F10-8347-5B15-6A2B-80015759D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C5695B-6468-635B-CD8B-34F2900C61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Brief Intro to REDCap at the University of Pittsburgh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EF298-1A07-8604-8D51-9CC172A652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Goals:</a:t>
            </a:r>
          </a:p>
          <a:p>
            <a:r>
              <a:rPr lang="en-US" dirty="0"/>
              <a:t>	Provide context for REDCap’s use at Pitt </a:t>
            </a:r>
          </a:p>
          <a:p>
            <a:r>
              <a:rPr lang="en-US" dirty="0"/>
              <a:t>	How users can get help</a:t>
            </a:r>
          </a:p>
          <a:p>
            <a:r>
              <a:rPr lang="en-US" dirty="0"/>
              <a:t>	Encourage users to reach out when 	assistance is required</a:t>
            </a:r>
          </a:p>
        </p:txBody>
      </p:sp>
    </p:spTree>
    <p:extLst>
      <p:ext uri="{BB962C8B-B14F-4D97-AF65-F5344CB8AC3E}">
        <p14:creationId xmlns:p14="http://schemas.microsoft.com/office/powerpoint/2010/main" val="3460258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BB4DE9-C1FF-7095-A5E0-4C821B26AC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How to Save Responses (Forms)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AE853-278B-B314-65F1-3F127AF3D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1DE98-8D08-41A9-2E27-F9842164C2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Complete? (forms)</a:t>
            </a:r>
            <a:endParaRPr lang="en-US" dirty="0"/>
          </a:p>
          <a:p>
            <a:pPr lvl="1"/>
            <a:r>
              <a:rPr lang="en-US" dirty="0"/>
              <a:t>Complete</a:t>
            </a:r>
          </a:p>
          <a:p>
            <a:pPr lvl="1"/>
            <a:r>
              <a:rPr lang="en-US" dirty="0"/>
              <a:t>Incomplete </a:t>
            </a:r>
          </a:p>
          <a:p>
            <a:pPr lvl="1"/>
            <a:r>
              <a:rPr lang="en-US" dirty="0"/>
              <a:t>Unverified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Avoiding accidental loss</a:t>
            </a:r>
          </a:p>
          <a:p>
            <a:pPr lvl="1"/>
            <a:r>
              <a:rPr lang="en-US" dirty="0"/>
              <a:t>Save and Exit Form</a:t>
            </a:r>
          </a:p>
          <a:p>
            <a:pPr lvl="1"/>
            <a:r>
              <a:rPr lang="en-US" dirty="0"/>
              <a:t>Save &amp; Stay </a:t>
            </a:r>
          </a:p>
          <a:p>
            <a:pPr lvl="1"/>
            <a:r>
              <a:rPr lang="en-US" dirty="0"/>
              <a:t>Save &amp; Exit Record</a:t>
            </a:r>
          </a:p>
          <a:p>
            <a:pPr lvl="1"/>
            <a:r>
              <a:rPr lang="en-US" dirty="0"/>
              <a:t>Save &amp; Go to Next Form</a:t>
            </a:r>
          </a:p>
          <a:p>
            <a:pPr lvl="1"/>
            <a:r>
              <a:rPr lang="en-US" dirty="0"/>
              <a:t>Save and Exit Record</a:t>
            </a:r>
          </a:p>
          <a:p>
            <a:pPr lvl="1"/>
            <a:r>
              <a:rPr lang="en-US" dirty="0"/>
              <a:t>Save and Go to Next Record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E7D49-B03C-FA01-4A63-047E759B0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13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0369F7-69AC-484C-9186-3D067BDC9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Survey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E7CE-FB27-719E-472A-E749BB091B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B47C3-710B-4442-C0EC-3BC8080908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Surveys are always saved as complete if submitted as a survey</a:t>
            </a:r>
          </a:p>
          <a:p>
            <a:pPr lvl="1"/>
            <a:r>
              <a:rPr lang="en-US" dirty="0"/>
              <a:t>Edits can only be made with applicable study permissions</a:t>
            </a:r>
          </a:p>
          <a:p>
            <a:endParaRPr lang="en-US" dirty="0"/>
          </a:p>
          <a:p>
            <a:r>
              <a:rPr lang="en-US" dirty="0"/>
              <a:t>Auto-Continue to the Next Survey</a:t>
            </a:r>
          </a:p>
          <a:p>
            <a:pPr lvl="1"/>
            <a:r>
              <a:rPr lang="en-US" dirty="0"/>
              <a:t>Survey Queue: Triggers next survey based on conditions</a:t>
            </a:r>
          </a:p>
          <a:p>
            <a:pPr lvl="1"/>
            <a:r>
              <a:rPr lang="en-US" dirty="0"/>
              <a:t>Auto-Continue: Immediately loads the next survey when a participant submits the current one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3EEB4-B2B0-3A77-4D0E-9D09AE1E1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13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8BCA7-3F13-CC11-63AD-94003F766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2355" y="2480847"/>
            <a:ext cx="10757719" cy="21622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Please complete the survey, so we</a:t>
            </a:r>
          </a:p>
          <a:p>
            <a:r>
              <a:rPr lang="en-US" dirty="0"/>
              <a:t>can improve for future webinars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70F30-9277-1BF3-61A4-6CB6D112B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REDCap is used at over 7500 institutions across 160 countries. </a:t>
            </a:r>
          </a:p>
        </p:txBody>
      </p:sp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2085286-9A4A-114E-7167-EC76A28E9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815" y="4128135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3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F6D6A9-62BB-9F0B-1543-7054909A68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2027" y="2480848"/>
            <a:ext cx="10758047" cy="3554192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10300" dirty="0"/>
              <a:t>Questions? </a:t>
            </a:r>
          </a:p>
          <a:p>
            <a:pPr>
              <a:lnSpc>
                <a:spcPct val="120000"/>
              </a:lnSpc>
            </a:pPr>
            <a:endParaRPr lang="en-US" sz="96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20000"/>
              </a:lnSpc>
            </a:pPr>
            <a:r>
              <a:rPr lang="en-US" sz="9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hs.appsupport@pitt.edu</a:t>
            </a:r>
            <a:endParaRPr lang="en-US" sz="9600" dirty="0"/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49F67-9E8B-BD23-938C-AA0FBE5A9A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HSIT-Research Applications Team- Linda Stevanus-Schmadel  </a:t>
            </a: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Becky King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8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F1D87A-7381-8C67-3AE3-ADB0E028D0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What is REDCap used for?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040F9-FA98-82B5-0D62-884AA0D01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2026" y="6466113"/>
            <a:ext cx="7945496" cy="391887"/>
          </a:xfrm>
        </p:spPr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AB2BE-0425-10C1-3356-BDCEFA67C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Secure, web-based application for data collection &amp; surveys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Used for research studies, clinical trials, quality improvement projects, and registries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Pitt supports both standard and Part 11 (compliant) REDCap for different regulatory needs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10748-630D-E058-B22B-8C836C620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2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48655-7887-58BC-049B-A9D99C774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F4D546-291F-6305-4C12-440F9D5DEC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How to access REDCap at Pitt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33732-4A74-CAED-182E-1C7C3ECA56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2026" y="6466113"/>
            <a:ext cx="7945496" cy="391887"/>
          </a:xfrm>
        </p:spPr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EB6A1-688A-70D0-5605-887C288E03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Request a Pitt Standard </a:t>
            </a:r>
            <a:r>
              <a:rPr lang="en-US" dirty="0" err="1"/>
              <a:t>REDCap</a:t>
            </a:r>
            <a:r>
              <a:rPr lang="en-US" dirty="0"/>
              <a:t> account here: </a:t>
            </a:r>
            <a:r>
              <a:rPr lang="en-US" dirty="0">
                <a:hlinkClick r:id="rId2"/>
              </a:rPr>
              <a:t>https://redcap.link/REDCapAssistanceRequest</a:t>
            </a:r>
            <a:endParaRPr lang="en-US" dirty="0"/>
          </a:p>
          <a:p>
            <a:pPr lvl="1"/>
            <a:r>
              <a:rPr lang="en-US" dirty="0"/>
              <a:t>Outside users (non-Pitt/UPMC) can request accounts (include IRB or QI/QA approval number)</a:t>
            </a:r>
          </a:p>
          <a:p>
            <a:r>
              <a:rPr lang="en-US" dirty="0"/>
              <a:t>This can also be used for project creation</a:t>
            </a:r>
          </a:p>
          <a:p>
            <a:pPr lvl="1"/>
            <a:r>
              <a:rPr lang="en-US" dirty="0"/>
              <a:t>HSIT will create a project for you with full design and user rights</a:t>
            </a:r>
          </a:p>
          <a:p>
            <a:r>
              <a:rPr lang="en-US" dirty="0"/>
              <a:t>Feel free to submit a request for a practice/just for fun project after this training session</a:t>
            </a:r>
          </a:p>
          <a:p>
            <a:pPr lvl="1"/>
            <a:r>
              <a:rPr lang="en-US" dirty="0"/>
              <a:t>Just put Beginner REDCap webinar in the IRB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741D4-A64F-CDBC-9016-46E3544D6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6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640DA8-6DF3-A26D-CDCE-CE2551E94F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How to request assistance from the REDCap support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8E402-8DA4-9759-A859-285A04324C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1698" y="6484320"/>
            <a:ext cx="7945496" cy="375619"/>
          </a:xfrm>
        </p:spPr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D3316-12C9-F8AF-FCF4-3C40E189AB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 support tickets via to </a:t>
            </a:r>
            <a:r>
              <a:rPr lang="en-US" dirty="0">
                <a:hlinkClick r:id="rId2"/>
              </a:rPr>
              <a:t>hs.appsupport@hs.pitt.edu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OR “Contact the </a:t>
            </a:r>
            <a:r>
              <a:rPr lang="en-US" dirty="0" err="1"/>
              <a:t>REDCap</a:t>
            </a:r>
            <a:r>
              <a:rPr lang="en-US" dirty="0"/>
              <a:t> Administrator” on the left side of every project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Things HSIT CANNOT do: </a:t>
            </a:r>
          </a:p>
          <a:p>
            <a:pPr lvl="1"/>
            <a:r>
              <a:rPr lang="en-US" dirty="0"/>
              <a:t>Accept Gmail or similar email address for account requests. Must be a work email</a:t>
            </a:r>
          </a:p>
          <a:p>
            <a:pPr lvl="1"/>
            <a:r>
              <a:rPr lang="en-US" dirty="0"/>
              <a:t>Add users to projects: the admin or owner of the project will need to add you</a:t>
            </a:r>
          </a:p>
          <a:p>
            <a:r>
              <a:rPr lang="en-US" b="1" dirty="0"/>
              <a:t>We CAN help with pretty much anything else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C29AA-84F7-5B5F-EE52-F702F54C8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4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681A1C-0CB6-976F-6D59-5B9A039166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Best Practices for Submitting a Ticket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FC6AD-748A-D60C-1FC7-93A24A7B16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42B39-5EEC-0C77-D9A7-38FF0AE54B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Include the REDCap PID (red number right next to the title of your project)</a:t>
            </a:r>
          </a:p>
          <a:p>
            <a:r>
              <a:rPr lang="en-US" dirty="0"/>
              <a:t>Send screenshots for error messages</a:t>
            </a:r>
          </a:p>
          <a:p>
            <a:r>
              <a:rPr lang="en-US" dirty="0"/>
              <a:t>If submitting a question for someone else on your study team, please include their REDCap name and username</a:t>
            </a:r>
          </a:p>
          <a:p>
            <a:r>
              <a:rPr lang="en-US" dirty="0"/>
              <a:t>HSIT- Research Application Support 2024 ticket stats</a:t>
            </a:r>
          </a:p>
          <a:p>
            <a:pPr lvl="1"/>
            <a:r>
              <a:rPr lang="en-US" dirty="0"/>
              <a:t>7,026 tickets</a:t>
            </a:r>
          </a:p>
          <a:p>
            <a:pPr lvl="1"/>
            <a:r>
              <a:rPr lang="en-US" dirty="0"/>
              <a:t>Average working hour response time of 2.64 hours</a:t>
            </a:r>
          </a:p>
          <a:p>
            <a:r>
              <a:rPr lang="en-US" b="1" dirty="0"/>
              <a:t>Bottom line: We get a ton of tickets but will get to your ticket quickly as possible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6AD09-7E86-8F96-4A9A-E60DFCA20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71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EFD510-B2F2-18F1-E047-0A7E5F50B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Basic Navigation &amp; Finding Your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F9CD8-52FA-9915-25C6-619A0CF34E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Goals:</a:t>
            </a:r>
          </a:p>
          <a:p>
            <a:r>
              <a:rPr lang="en-US" dirty="0"/>
              <a:t>	Help users locate their projects </a:t>
            </a:r>
          </a:p>
          <a:p>
            <a:r>
              <a:rPr lang="en-US" dirty="0"/>
              <a:t>	Understand </a:t>
            </a:r>
            <a:r>
              <a:rPr lang="en-US" dirty="0" err="1"/>
              <a:t>REDCap’s</a:t>
            </a:r>
            <a:r>
              <a:rPr lang="en-US" dirty="0"/>
              <a:t> layout</a:t>
            </a:r>
          </a:p>
        </p:txBody>
      </p:sp>
    </p:spTree>
    <p:extLst>
      <p:ext uri="{BB962C8B-B14F-4D97-AF65-F5344CB8AC3E}">
        <p14:creationId xmlns:p14="http://schemas.microsoft.com/office/powerpoint/2010/main" val="152422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3BAD3B-2EFF-F744-4EFC-99E7A936C4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My Projects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82366-D8B6-EE5B-B18E-7EC9C1FC59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C50BF-5789-5738-053F-3BDA701261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Dashboard Overview</a:t>
            </a:r>
          </a:p>
          <a:p>
            <a:pPr lvl="1"/>
            <a:r>
              <a:rPr lang="en-US" dirty="0"/>
              <a:t>Projects are listed under </a:t>
            </a:r>
            <a:r>
              <a:rPr lang="en-US" b="1" dirty="0"/>
              <a:t>My Projects</a:t>
            </a:r>
          </a:p>
          <a:p>
            <a:pPr lvl="1"/>
            <a:r>
              <a:rPr lang="en-US" dirty="0"/>
              <a:t>You can organize with folders</a:t>
            </a:r>
          </a:p>
          <a:p>
            <a:r>
              <a:rPr lang="en-US" dirty="0"/>
              <a:t>Project Statuses:</a:t>
            </a:r>
          </a:p>
          <a:p>
            <a:pPr lvl="1"/>
            <a:r>
              <a:rPr lang="en-US" i="1" dirty="0"/>
              <a:t>Development:</a:t>
            </a:r>
            <a:r>
              <a:rPr lang="en-US" dirty="0"/>
              <a:t> Changes allowed</a:t>
            </a:r>
          </a:p>
          <a:p>
            <a:pPr lvl="1"/>
            <a:r>
              <a:rPr lang="en-US" i="1" dirty="0"/>
              <a:t>Production:</a:t>
            </a:r>
            <a:r>
              <a:rPr lang="en-US" dirty="0"/>
              <a:t> Requires change request</a:t>
            </a:r>
          </a:p>
          <a:p>
            <a:pPr lvl="2"/>
            <a:r>
              <a:rPr lang="en-US" dirty="0"/>
              <a:t>If collecting live data and the project in Production, it is REQUIRED to be in Production status.</a:t>
            </a:r>
          </a:p>
          <a:p>
            <a:pPr lvl="2"/>
            <a:r>
              <a:rPr lang="en-US" dirty="0"/>
              <a:t>Data loss because of the project being in Development status </a:t>
            </a:r>
            <a:r>
              <a:rPr lang="en-US" b="1" dirty="0"/>
              <a:t>WILL NOT </a:t>
            </a:r>
            <a:r>
              <a:rPr lang="en-US" dirty="0"/>
              <a:t>be recovered</a:t>
            </a:r>
          </a:p>
          <a:p>
            <a:pPr lvl="1"/>
            <a:r>
              <a:rPr lang="en-US" dirty="0"/>
              <a:t>Analysis/Cleanup: Used once data collection is completed</a:t>
            </a:r>
          </a:p>
          <a:p>
            <a:pPr lvl="1"/>
            <a:r>
              <a:rPr lang="en-US" dirty="0"/>
              <a:t>Completed: Used when data collection and analysis is completed</a:t>
            </a:r>
          </a:p>
        </p:txBody>
      </p:sp>
    </p:spTree>
    <p:extLst>
      <p:ext uri="{BB962C8B-B14F-4D97-AF65-F5344CB8AC3E}">
        <p14:creationId xmlns:p14="http://schemas.microsoft.com/office/powerpoint/2010/main" val="260972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995AFC-CA09-DAE3-39E8-765D97C3BD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Navigating to Forms and Records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FCDCA-9AE2-AEFC-34FF-B7EB64E918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HSIT Research Application Support- hs.appsupport@hs.pitt.edu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BD2B1-0803-48B5-85CD-9A14D30F2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Data Collection Instruments:</a:t>
            </a:r>
            <a:r>
              <a:rPr lang="en-US" dirty="0"/>
              <a:t> How to access and edit forms</a:t>
            </a:r>
          </a:p>
          <a:p>
            <a:endParaRPr lang="en-US" dirty="0"/>
          </a:p>
          <a:p>
            <a:r>
              <a:rPr lang="en-US" b="1" dirty="0"/>
              <a:t>Records Status Dashboard:</a:t>
            </a:r>
            <a:r>
              <a:rPr lang="en-US" dirty="0"/>
              <a:t> Viewing and adding participant records</a:t>
            </a:r>
          </a:p>
          <a:p>
            <a:endParaRPr lang="en-US" dirty="0"/>
          </a:p>
          <a:p>
            <a:r>
              <a:rPr lang="en-US" b="1" dirty="0"/>
              <a:t>Opening and creating a record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E334B-777D-3C7A-6B89-8FFFBF7AF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05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003493"/>
      </a:accent1>
      <a:accent2>
        <a:srgbClr val="FFB81C"/>
      </a:accent2>
      <a:accent3>
        <a:srgbClr val="B87333"/>
      </a:accent3>
      <a:accent4>
        <a:srgbClr val="D6E3E8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ef9f489-e0a0-4eeb-87cc-3a526112fd0d}" enabled="0" method="" siteId="{9ef9f489-e0a0-4eeb-87cc-3a526112fd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30854</TotalTime>
  <Words>1256</Words>
  <Application>Microsoft Office PowerPoint</Application>
  <PresentationFormat>Widescreen</PresentationFormat>
  <Paragraphs>205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Beresh, Zachary</dc:creator>
  <cp:lastModifiedBy>King, Becky</cp:lastModifiedBy>
  <cp:revision>185</cp:revision>
  <dcterms:created xsi:type="dcterms:W3CDTF">2023-04-18T08:30:07Z</dcterms:created>
  <dcterms:modified xsi:type="dcterms:W3CDTF">2025-02-26T12:06:30Z</dcterms:modified>
</cp:coreProperties>
</file>