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1"/>
  </p:notesMasterIdLst>
  <p:sldIdLst>
    <p:sldId id="382" r:id="rId2"/>
    <p:sldId id="403" r:id="rId3"/>
    <p:sldId id="383" r:id="rId4"/>
    <p:sldId id="357" r:id="rId5"/>
    <p:sldId id="384" r:id="rId6"/>
    <p:sldId id="386" r:id="rId7"/>
    <p:sldId id="388" r:id="rId8"/>
    <p:sldId id="392" r:id="rId9"/>
    <p:sldId id="393" r:id="rId10"/>
    <p:sldId id="398" r:id="rId11"/>
    <p:sldId id="399" r:id="rId12"/>
    <p:sldId id="400" r:id="rId13"/>
    <p:sldId id="406" r:id="rId14"/>
    <p:sldId id="385" r:id="rId15"/>
    <p:sldId id="407" r:id="rId16"/>
    <p:sldId id="405" r:id="rId17"/>
    <p:sldId id="404" r:id="rId18"/>
    <p:sldId id="370" r:id="rId19"/>
    <p:sldId id="40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ide" id="{FB54BD7F-EC13-BC4F-BFB1-B640C54AEED5}">
          <p14:sldIdLst>
            <p14:sldId id="382"/>
          </p14:sldIdLst>
        </p14:section>
        <p14:section name="Section Slides" id="{3F049B5B-1EEF-2D40-9C9F-AB1E42C012EE}">
          <p14:sldIdLst>
            <p14:sldId id="403"/>
            <p14:sldId id="383"/>
          </p14:sldIdLst>
        </p14:section>
        <p14:section name="Content Slides" id="{835124B9-8DE6-8342-B908-164D85DF03A7}">
          <p14:sldIdLst>
            <p14:sldId id="357"/>
            <p14:sldId id="384"/>
            <p14:sldId id="386"/>
            <p14:sldId id="388"/>
            <p14:sldId id="392"/>
            <p14:sldId id="393"/>
            <p14:sldId id="398"/>
            <p14:sldId id="399"/>
            <p14:sldId id="400"/>
          </p14:sldIdLst>
        </p14:section>
        <p14:section name="End Slides" id="{DCA89866-6D03-2347-8548-A88DD5D9D98E}">
          <p14:sldIdLst>
            <p14:sldId id="406"/>
            <p14:sldId id="385"/>
            <p14:sldId id="407"/>
            <p14:sldId id="405"/>
            <p14:sldId id="404"/>
            <p14:sldId id="370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594"/>
    <a:srgbClr val="141B4D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53389-45C2-43D2-93E8-0453F44C89F8}" v="4" dt="2025-02-27T10:59:33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6327"/>
  </p:normalViewPr>
  <p:slideViewPr>
    <p:cSldViewPr snapToGrid="0">
      <p:cViewPr varScale="1">
        <p:scale>
          <a:sx n="116" d="100"/>
          <a:sy n="116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, Becky" userId="dc872309-6221-4103-93e7-08083ef3545b" providerId="ADAL" clId="{6BC53389-45C2-43D2-93E8-0453F44C89F8}"/>
    <pc:docChg chg="undo custSel addSld delSld modSld sldOrd modSection">
      <pc:chgData name="King, Becky" userId="dc872309-6221-4103-93e7-08083ef3545b" providerId="ADAL" clId="{6BC53389-45C2-43D2-93E8-0453F44C89F8}" dt="2025-03-03T16:37:44.769" v="2200" actId="20577"/>
      <pc:docMkLst>
        <pc:docMk/>
      </pc:docMkLst>
      <pc:sldChg chg="modSp mod">
        <pc:chgData name="King, Becky" userId="dc872309-6221-4103-93e7-08083ef3545b" providerId="ADAL" clId="{6BC53389-45C2-43D2-93E8-0453F44C89F8}" dt="2025-02-27T10:39:07.160" v="150" actId="20577"/>
        <pc:sldMkLst>
          <pc:docMk/>
          <pc:sldMk cId="852523260" sldId="357"/>
        </pc:sldMkLst>
        <pc:spChg chg="mod">
          <ac:chgData name="King, Becky" userId="dc872309-6221-4103-93e7-08083ef3545b" providerId="ADAL" clId="{6BC53389-45C2-43D2-93E8-0453F44C89F8}" dt="2025-02-27T10:34:12.143" v="111"/>
          <ac:spMkLst>
            <pc:docMk/>
            <pc:sldMk cId="852523260" sldId="357"/>
            <ac:spMk id="2" creationId="{A9F1D87A-7381-8C67-3AE3-ADB0E028D053}"/>
          </ac:spMkLst>
        </pc:spChg>
        <pc:spChg chg="mod">
          <ac:chgData name="King, Becky" userId="dc872309-6221-4103-93e7-08083ef3545b" providerId="ADAL" clId="{6BC53389-45C2-43D2-93E8-0453F44C89F8}" dt="2025-02-27T10:39:07.160" v="150" actId="20577"/>
          <ac:spMkLst>
            <pc:docMk/>
            <pc:sldMk cId="852523260" sldId="357"/>
            <ac:spMk id="4" creationId="{A05AB2BE-0425-10C1-3356-BDCEFA67CD75}"/>
          </ac:spMkLst>
        </pc:spChg>
      </pc:sldChg>
      <pc:sldChg chg="modSp mod">
        <pc:chgData name="King, Becky" userId="dc872309-6221-4103-93e7-08083ef3545b" providerId="ADAL" clId="{6BC53389-45C2-43D2-93E8-0453F44C89F8}" dt="2025-02-27T10:28:57.346" v="23" actId="20577"/>
        <pc:sldMkLst>
          <pc:docMk/>
          <pc:sldMk cId="3150467674" sldId="382"/>
        </pc:sldMkLst>
        <pc:spChg chg="mod">
          <ac:chgData name="King, Becky" userId="dc872309-6221-4103-93e7-08083ef3545b" providerId="ADAL" clId="{6BC53389-45C2-43D2-93E8-0453F44C89F8}" dt="2025-02-27T10:28:57.346" v="23" actId="20577"/>
          <ac:spMkLst>
            <pc:docMk/>
            <pc:sldMk cId="3150467674" sldId="382"/>
            <ac:spMk id="3" creationId="{E56154FD-34B9-F095-D450-768384120756}"/>
          </ac:spMkLst>
        </pc:spChg>
        <pc:spChg chg="mod">
          <ac:chgData name="King, Becky" userId="dc872309-6221-4103-93e7-08083ef3545b" providerId="ADAL" clId="{6BC53389-45C2-43D2-93E8-0453F44C89F8}" dt="2025-02-27T10:28:44.489" v="10" actId="20577"/>
          <ac:spMkLst>
            <pc:docMk/>
            <pc:sldMk cId="3150467674" sldId="382"/>
            <ac:spMk id="4" creationId="{64A8F259-72C2-37C1-8E39-AFC98A7326EB}"/>
          </ac:spMkLst>
        </pc:spChg>
      </pc:sldChg>
      <pc:sldChg chg="modSp mod">
        <pc:chgData name="King, Becky" userId="dc872309-6221-4103-93e7-08083ef3545b" providerId="ADAL" clId="{6BC53389-45C2-43D2-93E8-0453F44C89F8}" dt="2025-02-27T10:33:29.786" v="109" actId="20577"/>
        <pc:sldMkLst>
          <pc:docMk/>
          <pc:sldMk cId="3460258009" sldId="383"/>
        </pc:sldMkLst>
        <pc:spChg chg="mod">
          <ac:chgData name="King, Becky" userId="dc872309-6221-4103-93e7-08083ef3545b" providerId="ADAL" clId="{6BC53389-45C2-43D2-93E8-0453F44C89F8}" dt="2025-02-27T10:29:11.498" v="25" actId="27636"/>
          <ac:spMkLst>
            <pc:docMk/>
            <pc:sldMk cId="3460258009" sldId="383"/>
            <ac:spMk id="2" creationId="{CEC5695B-6468-635B-CD8B-34F2900C61C4}"/>
          </ac:spMkLst>
        </pc:spChg>
        <pc:spChg chg="mod">
          <ac:chgData name="King, Becky" userId="dc872309-6221-4103-93e7-08083ef3545b" providerId="ADAL" clId="{6BC53389-45C2-43D2-93E8-0453F44C89F8}" dt="2025-02-27T10:33:29.786" v="109" actId="20577"/>
          <ac:spMkLst>
            <pc:docMk/>
            <pc:sldMk cId="3460258009" sldId="383"/>
            <ac:spMk id="3" creationId="{229EF298-1A07-8604-8D51-9CC172A6527B}"/>
          </ac:spMkLst>
        </pc:spChg>
      </pc:sldChg>
      <pc:sldChg chg="modSp mod">
        <pc:chgData name="King, Becky" userId="dc872309-6221-4103-93e7-08083ef3545b" providerId="ADAL" clId="{6BC53389-45C2-43D2-93E8-0453F44C89F8}" dt="2025-02-27T11:09:07.592" v="2034" actId="20577"/>
        <pc:sldMkLst>
          <pc:docMk/>
          <pc:sldMk cId="1438067610" sldId="384"/>
        </pc:sldMkLst>
        <pc:spChg chg="mod">
          <ac:chgData name="King, Becky" userId="dc872309-6221-4103-93e7-08083ef3545b" providerId="ADAL" clId="{6BC53389-45C2-43D2-93E8-0453F44C89F8}" dt="2025-02-27T10:39:20.148" v="151"/>
          <ac:spMkLst>
            <pc:docMk/>
            <pc:sldMk cId="1438067610" sldId="384"/>
            <ac:spMk id="2" creationId="{23F4D546-291F-6305-4C12-440F9D5DECE9}"/>
          </ac:spMkLst>
        </pc:spChg>
        <pc:spChg chg="mod">
          <ac:chgData name="King, Becky" userId="dc872309-6221-4103-93e7-08083ef3545b" providerId="ADAL" clId="{6BC53389-45C2-43D2-93E8-0453F44C89F8}" dt="2025-02-27T11:09:07.592" v="2034" actId="20577"/>
          <ac:spMkLst>
            <pc:docMk/>
            <pc:sldMk cId="1438067610" sldId="384"/>
            <ac:spMk id="4" creationId="{EBFEB6A1-688A-70D0-5605-887C288E035C}"/>
          </ac:spMkLst>
        </pc:spChg>
      </pc:sldChg>
      <pc:sldChg chg="modSp mod ord">
        <pc:chgData name="King, Becky" userId="dc872309-6221-4103-93e7-08083ef3545b" providerId="ADAL" clId="{6BC53389-45C2-43D2-93E8-0453F44C89F8}" dt="2025-02-27T10:56:16.744" v="987"/>
        <pc:sldMkLst>
          <pc:docMk/>
          <pc:sldMk cId="3763641864" sldId="385"/>
        </pc:sldMkLst>
        <pc:spChg chg="mod">
          <ac:chgData name="King, Becky" userId="dc872309-6221-4103-93e7-08083ef3545b" providerId="ADAL" clId="{6BC53389-45C2-43D2-93E8-0453F44C89F8}" dt="2025-02-27T10:41:52.082" v="351"/>
          <ac:spMkLst>
            <pc:docMk/>
            <pc:sldMk cId="3763641864" sldId="385"/>
            <ac:spMk id="2" creationId="{3D640DA8-6DF3-A26D-CDCE-CE2551E94F6F}"/>
          </ac:spMkLst>
        </pc:spChg>
      </pc:sldChg>
      <pc:sldChg chg="modSp mod">
        <pc:chgData name="King, Becky" userId="dc872309-6221-4103-93e7-08083ef3545b" providerId="ADAL" clId="{6BC53389-45C2-43D2-93E8-0453F44C89F8}" dt="2025-02-27T10:45:24.663" v="521" actId="113"/>
        <pc:sldMkLst>
          <pc:docMk/>
          <pc:sldMk cId="1524228331" sldId="386"/>
        </pc:sldMkLst>
        <pc:spChg chg="mod">
          <ac:chgData name="King, Becky" userId="dc872309-6221-4103-93e7-08083ef3545b" providerId="ADAL" clId="{6BC53389-45C2-43D2-93E8-0453F44C89F8}" dt="2025-02-27T10:44:36.603" v="515" actId="27636"/>
          <ac:spMkLst>
            <pc:docMk/>
            <pc:sldMk cId="1524228331" sldId="386"/>
            <ac:spMk id="2" creationId="{38EFD510-B2F2-18F1-E047-0A7E5F50BF1C}"/>
          </ac:spMkLst>
        </pc:spChg>
        <pc:spChg chg="mod">
          <ac:chgData name="King, Becky" userId="dc872309-6221-4103-93e7-08083ef3545b" providerId="ADAL" clId="{6BC53389-45C2-43D2-93E8-0453F44C89F8}" dt="2025-02-27T10:45:24.663" v="521" actId="113"/>
          <ac:spMkLst>
            <pc:docMk/>
            <pc:sldMk cId="1524228331" sldId="386"/>
            <ac:spMk id="3" creationId="{2B5F9CD8-52FA-9915-25C6-619A0CF34E19}"/>
          </ac:spMkLst>
        </pc:spChg>
      </pc:sldChg>
      <pc:sldChg chg="modSp del mod ord">
        <pc:chgData name="King, Becky" userId="dc872309-6221-4103-93e7-08083ef3545b" providerId="ADAL" clId="{6BC53389-45C2-43D2-93E8-0453F44C89F8}" dt="2025-02-27T10:42:42.475" v="370" actId="2696"/>
        <pc:sldMkLst>
          <pc:docMk/>
          <pc:sldMk cId="2603710720" sldId="387"/>
        </pc:sldMkLst>
      </pc:sldChg>
      <pc:sldChg chg="modSp mod">
        <pc:chgData name="King, Becky" userId="dc872309-6221-4103-93e7-08083ef3545b" providerId="ADAL" clId="{6BC53389-45C2-43D2-93E8-0453F44C89F8}" dt="2025-02-27T10:46:56.577" v="552"/>
        <pc:sldMkLst>
          <pc:docMk/>
          <pc:sldMk cId="2609723615" sldId="388"/>
        </pc:sldMkLst>
        <pc:spChg chg="mod">
          <ac:chgData name="King, Becky" userId="dc872309-6221-4103-93e7-08083ef3545b" providerId="ADAL" clId="{6BC53389-45C2-43D2-93E8-0453F44C89F8}" dt="2025-02-27T10:46:56.577" v="552"/>
          <ac:spMkLst>
            <pc:docMk/>
            <pc:sldMk cId="2609723615" sldId="388"/>
            <ac:spMk id="4" creationId="{F99C50BF-5789-5738-053F-3BDA701261FF}"/>
          </ac:spMkLst>
        </pc:spChg>
        <pc:spChg chg="mod">
          <ac:chgData name="King, Becky" userId="dc872309-6221-4103-93e7-08083ef3545b" providerId="ADAL" clId="{6BC53389-45C2-43D2-93E8-0453F44C89F8}" dt="2025-02-27T10:46:14.875" v="541" actId="20577"/>
          <ac:spMkLst>
            <pc:docMk/>
            <pc:sldMk cId="2609723615" sldId="388"/>
            <ac:spMk id="6" creationId="{A63BAD3B-2EFF-F744-4EFC-99E7A936C49F}"/>
          </ac:spMkLst>
        </pc:spChg>
      </pc:sldChg>
      <pc:sldChg chg="del">
        <pc:chgData name="King, Becky" userId="dc872309-6221-4103-93e7-08083ef3545b" providerId="ADAL" clId="{6BC53389-45C2-43D2-93E8-0453F44C89F8}" dt="2025-02-27T10:52:07.371" v="890" actId="2696"/>
        <pc:sldMkLst>
          <pc:docMk/>
          <pc:sldMk cId="2834286324" sldId="389"/>
        </pc:sldMkLst>
      </pc:sldChg>
      <pc:sldChg chg="del">
        <pc:chgData name="King, Becky" userId="dc872309-6221-4103-93e7-08083ef3545b" providerId="ADAL" clId="{6BC53389-45C2-43D2-93E8-0453F44C89F8}" dt="2025-02-27T10:47:14.553" v="553" actId="2696"/>
        <pc:sldMkLst>
          <pc:docMk/>
          <pc:sldMk cId="3415805140" sldId="390"/>
        </pc:sldMkLst>
      </pc:sldChg>
      <pc:sldChg chg="del">
        <pc:chgData name="King, Becky" userId="dc872309-6221-4103-93e7-08083ef3545b" providerId="ADAL" clId="{6BC53389-45C2-43D2-93E8-0453F44C89F8}" dt="2025-02-27T10:47:18.053" v="554" actId="2696"/>
        <pc:sldMkLst>
          <pc:docMk/>
          <pc:sldMk cId="1012153627" sldId="391"/>
        </pc:sldMkLst>
      </pc:sldChg>
      <pc:sldChg chg="modSp mod">
        <pc:chgData name="King, Becky" userId="dc872309-6221-4103-93e7-08083ef3545b" providerId="ADAL" clId="{6BC53389-45C2-43D2-93E8-0453F44C89F8}" dt="2025-02-27T12:28:37.821" v="2035" actId="20577"/>
        <pc:sldMkLst>
          <pc:docMk/>
          <pc:sldMk cId="3472592902" sldId="392"/>
        </pc:sldMkLst>
        <pc:spChg chg="mod">
          <ac:chgData name="King, Becky" userId="dc872309-6221-4103-93e7-08083ef3545b" providerId="ADAL" clId="{6BC53389-45C2-43D2-93E8-0453F44C89F8}" dt="2025-02-27T10:47:26.836" v="555"/>
          <ac:spMkLst>
            <pc:docMk/>
            <pc:sldMk cId="3472592902" sldId="392"/>
            <ac:spMk id="12" creationId="{ECEEAA1F-EA22-E53D-342C-C11216F82909}"/>
          </ac:spMkLst>
        </pc:spChg>
        <pc:spChg chg="mod">
          <ac:chgData name="King, Becky" userId="dc872309-6221-4103-93e7-08083ef3545b" providerId="ADAL" clId="{6BC53389-45C2-43D2-93E8-0453F44C89F8}" dt="2025-02-27T12:28:37.821" v="2035" actId="20577"/>
          <ac:spMkLst>
            <pc:docMk/>
            <pc:sldMk cId="3472592902" sldId="392"/>
            <ac:spMk id="13" creationId="{D32C5622-09C8-3A9D-DFCB-5057F5D7FAD1}"/>
          </ac:spMkLst>
        </pc:spChg>
      </pc:sldChg>
      <pc:sldChg chg="modSp mod">
        <pc:chgData name="King, Becky" userId="dc872309-6221-4103-93e7-08083ef3545b" providerId="ADAL" clId="{6BC53389-45C2-43D2-93E8-0453F44C89F8}" dt="2025-02-27T12:28:40.862" v="2036" actId="20577"/>
        <pc:sldMkLst>
          <pc:docMk/>
          <pc:sldMk cId="258534040" sldId="393"/>
        </pc:sldMkLst>
        <pc:spChg chg="mod">
          <ac:chgData name="King, Becky" userId="dc872309-6221-4103-93e7-08083ef3545b" providerId="ADAL" clId="{6BC53389-45C2-43D2-93E8-0453F44C89F8}" dt="2025-02-27T12:28:40.862" v="2036" actId="20577"/>
          <ac:spMkLst>
            <pc:docMk/>
            <pc:sldMk cId="258534040" sldId="393"/>
            <ac:spMk id="13" creationId="{EC59D75C-636F-9A93-2D87-C6AEAF86337F}"/>
          </ac:spMkLst>
        </pc:spChg>
        <pc:spChg chg="mod">
          <ac:chgData name="King, Becky" userId="dc872309-6221-4103-93e7-08083ef3545b" providerId="ADAL" clId="{6BC53389-45C2-43D2-93E8-0453F44C89F8}" dt="2025-02-27T10:49:44.402" v="673"/>
          <ac:spMkLst>
            <pc:docMk/>
            <pc:sldMk cId="258534040" sldId="393"/>
            <ac:spMk id="15" creationId="{911AE757-C3FE-88CF-20F1-10095C3CCB92}"/>
          </ac:spMkLst>
        </pc:spChg>
      </pc:sldChg>
      <pc:sldChg chg="del">
        <pc:chgData name="King, Becky" userId="dc872309-6221-4103-93e7-08083ef3545b" providerId="ADAL" clId="{6BC53389-45C2-43D2-93E8-0453F44C89F8}" dt="2025-02-27T10:52:09.506" v="891" actId="2696"/>
        <pc:sldMkLst>
          <pc:docMk/>
          <pc:sldMk cId="4137395548" sldId="394"/>
        </pc:sldMkLst>
      </pc:sldChg>
      <pc:sldChg chg="del">
        <pc:chgData name="King, Becky" userId="dc872309-6221-4103-93e7-08083ef3545b" providerId="ADAL" clId="{6BC53389-45C2-43D2-93E8-0453F44C89F8}" dt="2025-02-27T10:52:11.349" v="892" actId="2696"/>
        <pc:sldMkLst>
          <pc:docMk/>
          <pc:sldMk cId="2605888954" sldId="395"/>
        </pc:sldMkLst>
      </pc:sldChg>
      <pc:sldChg chg="del">
        <pc:chgData name="King, Becky" userId="dc872309-6221-4103-93e7-08083ef3545b" providerId="ADAL" clId="{6BC53389-45C2-43D2-93E8-0453F44C89F8}" dt="2025-02-27T10:52:13.661" v="893" actId="2696"/>
        <pc:sldMkLst>
          <pc:docMk/>
          <pc:sldMk cId="3192072822" sldId="396"/>
        </pc:sldMkLst>
      </pc:sldChg>
      <pc:sldChg chg="del">
        <pc:chgData name="King, Becky" userId="dc872309-6221-4103-93e7-08083ef3545b" providerId="ADAL" clId="{6BC53389-45C2-43D2-93E8-0453F44C89F8}" dt="2025-02-27T10:52:16.487" v="894" actId="2696"/>
        <pc:sldMkLst>
          <pc:docMk/>
          <pc:sldMk cId="2085764480" sldId="397"/>
        </pc:sldMkLst>
      </pc:sldChg>
      <pc:sldChg chg="modSp mod">
        <pc:chgData name="King, Becky" userId="dc872309-6221-4103-93e7-08083ef3545b" providerId="ADAL" clId="{6BC53389-45C2-43D2-93E8-0453F44C89F8}" dt="2025-02-27T10:52:50.420" v="904" actId="20577"/>
        <pc:sldMkLst>
          <pc:docMk/>
          <pc:sldMk cId="3036720510" sldId="398"/>
        </pc:sldMkLst>
        <pc:spChg chg="mod">
          <ac:chgData name="King, Becky" userId="dc872309-6221-4103-93e7-08083ef3545b" providerId="ADAL" clId="{6BC53389-45C2-43D2-93E8-0453F44C89F8}" dt="2025-02-27T10:52:24.355" v="895"/>
          <ac:spMkLst>
            <pc:docMk/>
            <pc:sldMk cId="3036720510" sldId="398"/>
            <ac:spMk id="2" creationId="{B21F9146-3169-2D65-5BBF-3C44DFC0B10B}"/>
          </ac:spMkLst>
        </pc:spChg>
        <pc:spChg chg="mod">
          <ac:chgData name="King, Becky" userId="dc872309-6221-4103-93e7-08083ef3545b" providerId="ADAL" clId="{6BC53389-45C2-43D2-93E8-0453F44C89F8}" dt="2025-02-27T10:52:50.420" v="904" actId="20577"/>
          <ac:spMkLst>
            <pc:docMk/>
            <pc:sldMk cId="3036720510" sldId="398"/>
            <ac:spMk id="3" creationId="{0526393F-71DA-80BF-C3BA-4B1FF3AFB64B}"/>
          </ac:spMkLst>
        </pc:spChg>
      </pc:sldChg>
      <pc:sldChg chg="modSp mod">
        <pc:chgData name="King, Becky" userId="dc872309-6221-4103-93e7-08083ef3545b" providerId="ADAL" clId="{6BC53389-45C2-43D2-93E8-0453F44C89F8}" dt="2025-02-27T10:53:38.272" v="945" actId="20577"/>
        <pc:sldMkLst>
          <pc:docMk/>
          <pc:sldMk cId="212008414" sldId="399"/>
        </pc:sldMkLst>
        <pc:spChg chg="mod">
          <ac:chgData name="King, Becky" userId="dc872309-6221-4103-93e7-08083ef3545b" providerId="ADAL" clId="{6BC53389-45C2-43D2-93E8-0453F44C89F8}" dt="2025-02-27T10:53:06.848" v="905"/>
          <ac:spMkLst>
            <pc:docMk/>
            <pc:sldMk cId="212008414" sldId="399"/>
            <ac:spMk id="2" creationId="{CC969303-BB18-FAE2-2B75-5CDA7571F1AE}"/>
          </ac:spMkLst>
        </pc:spChg>
        <pc:spChg chg="mod">
          <ac:chgData name="King, Becky" userId="dc872309-6221-4103-93e7-08083ef3545b" providerId="ADAL" clId="{6BC53389-45C2-43D2-93E8-0453F44C89F8}" dt="2025-02-27T10:53:38.272" v="945" actId="20577"/>
          <ac:spMkLst>
            <pc:docMk/>
            <pc:sldMk cId="212008414" sldId="399"/>
            <ac:spMk id="4" creationId="{18B715AD-079A-1039-785F-18137F4B341A}"/>
          </ac:spMkLst>
        </pc:spChg>
      </pc:sldChg>
      <pc:sldChg chg="modSp mod">
        <pc:chgData name="King, Becky" userId="dc872309-6221-4103-93e7-08083ef3545b" providerId="ADAL" clId="{6BC53389-45C2-43D2-93E8-0453F44C89F8}" dt="2025-02-27T10:56:00.076" v="984"/>
        <pc:sldMkLst>
          <pc:docMk/>
          <pc:sldMk cId="2161613298" sldId="400"/>
        </pc:sldMkLst>
        <pc:spChg chg="mod">
          <ac:chgData name="King, Becky" userId="dc872309-6221-4103-93e7-08083ef3545b" providerId="ADAL" clId="{6BC53389-45C2-43D2-93E8-0453F44C89F8}" dt="2025-02-27T10:54:57.385" v="946"/>
          <ac:spMkLst>
            <pc:docMk/>
            <pc:sldMk cId="2161613298" sldId="400"/>
            <ac:spMk id="2" creationId="{D3BB4DE9-C1FF-7095-A5E0-4C821B26ACF4}"/>
          </ac:spMkLst>
        </pc:spChg>
        <pc:spChg chg="mod">
          <ac:chgData name="King, Becky" userId="dc872309-6221-4103-93e7-08083ef3545b" providerId="ADAL" clId="{6BC53389-45C2-43D2-93E8-0453F44C89F8}" dt="2025-02-27T10:56:00.076" v="984"/>
          <ac:spMkLst>
            <pc:docMk/>
            <pc:sldMk cId="2161613298" sldId="400"/>
            <ac:spMk id="4" creationId="{F451DE98-8D08-41A9-2E27-F9842164C225}"/>
          </ac:spMkLst>
        </pc:spChg>
      </pc:sldChg>
      <pc:sldChg chg="modSp del mod">
        <pc:chgData name="King, Becky" userId="dc872309-6221-4103-93e7-08083ef3545b" providerId="ADAL" clId="{6BC53389-45C2-43D2-93E8-0453F44C89F8}" dt="2025-02-27T10:56:04.778" v="985" actId="2696"/>
        <pc:sldMkLst>
          <pc:docMk/>
          <pc:sldMk cId="3106113641" sldId="401"/>
        </pc:sldMkLst>
      </pc:sldChg>
      <pc:sldChg chg="addSp delSp modSp new mod ord">
        <pc:chgData name="King, Becky" userId="dc872309-6221-4103-93e7-08083ef3545b" providerId="ADAL" clId="{6BC53389-45C2-43D2-93E8-0453F44C89F8}" dt="2025-02-27T11:07:59.727" v="1828" actId="20577"/>
        <pc:sldMkLst>
          <pc:docMk/>
          <pc:sldMk cId="3117969809" sldId="403"/>
        </pc:sldMkLst>
        <pc:spChg chg="mod">
          <ac:chgData name="King, Becky" userId="dc872309-6221-4103-93e7-08083ef3545b" providerId="ADAL" clId="{6BC53389-45C2-43D2-93E8-0453F44C89F8}" dt="2025-02-27T10:32:45.772" v="98" actId="20577"/>
          <ac:spMkLst>
            <pc:docMk/>
            <pc:sldMk cId="3117969809" sldId="403"/>
            <ac:spMk id="2" creationId="{74D3F7C2-1634-1752-9A46-B08A1DD21852}"/>
          </ac:spMkLst>
        </pc:spChg>
        <pc:spChg chg="add del mod">
          <ac:chgData name="King, Becky" userId="dc872309-6221-4103-93e7-08083ef3545b" providerId="ADAL" clId="{6BC53389-45C2-43D2-93E8-0453F44C89F8}" dt="2025-02-27T11:07:59.727" v="1828" actId="20577"/>
          <ac:spMkLst>
            <pc:docMk/>
            <pc:sldMk cId="3117969809" sldId="403"/>
            <ac:spMk id="3" creationId="{9CB3F963-D6AB-8B8C-7B26-34BC30921F9E}"/>
          </ac:spMkLst>
        </pc:spChg>
      </pc:sldChg>
      <pc:sldChg chg="modSp new mod">
        <pc:chgData name="King, Becky" userId="dc872309-6221-4103-93e7-08083ef3545b" providerId="ADAL" clId="{6BC53389-45C2-43D2-93E8-0453F44C89F8}" dt="2025-02-27T18:08:28.370" v="2172" actId="20577"/>
        <pc:sldMkLst>
          <pc:docMk/>
          <pc:sldMk cId="131009778" sldId="404"/>
        </pc:sldMkLst>
        <pc:spChg chg="mod">
          <ac:chgData name="King, Becky" userId="dc872309-6221-4103-93e7-08083ef3545b" providerId="ADAL" clId="{6BC53389-45C2-43D2-93E8-0453F44C89F8}" dt="2025-02-27T10:56:57.707" v="1067" actId="20577"/>
          <ac:spMkLst>
            <pc:docMk/>
            <pc:sldMk cId="131009778" sldId="404"/>
            <ac:spMk id="2" creationId="{D6B317CD-FA3F-3CA6-E8AC-05ABC04A713F}"/>
          </ac:spMkLst>
        </pc:spChg>
        <pc:spChg chg="mod">
          <ac:chgData name="King, Becky" userId="dc872309-6221-4103-93e7-08083ef3545b" providerId="ADAL" clId="{6BC53389-45C2-43D2-93E8-0453F44C89F8}" dt="2025-02-27T11:03:40.795" v="1681" actId="20577"/>
          <ac:spMkLst>
            <pc:docMk/>
            <pc:sldMk cId="131009778" sldId="404"/>
            <ac:spMk id="3" creationId="{0A527B02-4249-4656-F34B-C25E98595256}"/>
          </ac:spMkLst>
        </pc:spChg>
        <pc:spChg chg="mod">
          <ac:chgData name="King, Becky" userId="dc872309-6221-4103-93e7-08083ef3545b" providerId="ADAL" clId="{6BC53389-45C2-43D2-93E8-0453F44C89F8}" dt="2025-02-27T18:08:28.370" v="2172" actId="20577"/>
          <ac:spMkLst>
            <pc:docMk/>
            <pc:sldMk cId="131009778" sldId="404"/>
            <ac:spMk id="4" creationId="{56E6067D-2E3D-0187-454F-48409CAFFE36}"/>
          </ac:spMkLst>
        </pc:spChg>
      </pc:sldChg>
      <pc:sldChg chg="modSp new mod">
        <pc:chgData name="King, Becky" userId="dc872309-6221-4103-93e7-08083ef3545b" providerId="ADAL" clId="{6BC53389-45C2-43D2-93E8-0453F44C89F8}" dt="2025-03-03T16:37:44.769" v="2200" actId="20577"/>
        <pc:sldMkLst>
          <pc:docMk/>
          <pc:sldMk cId="2932344573" sldId="405"/>
        </pc:sldMkLst>
        <pc:spChg chg="mod">
          <ac:chgData name="King, Becky" userId="dc872309-6221-4103-93e7-08083ef3545b" providerId="ADAL" clId="{6BC53389-45C2-43D2-93E8-0453F44C89F8}" dt="2025-02-27T11:03:25.289" v="1677"/>
          <ac:spMkLst>
            <pc:docMk/>
            <pc:sldMk cId="2932344573" sldId="405"/>
            <ac:spMk id="2" creationId="{0A1ABB43-495F-22BA-63CB-59B33EF0D45D}"/>
          </ac:spMkLst>
        </pc:spChg>
        <pc:spChg chg="mod">
          <ac:chgData name="King, Becky" userId="dc872309-6221-4103-93e7-08083ef3545b" providerId="ADAL" clId="{6BC53389-45C2-43D2-93E8-0453F44C89F8}" dt="2025-02-27T11:03:36.162" v="1679" actId="20577"/>
          <ac:spMkLst>
            <pc:docMk/>
            <pc:sldMk cId="2932344573" sldId="405"/>
            <ac:spMk id="3" creationId="{9C4ABD17-A261-2D03-422F-5BB9C62DF263}"/>
          </ac:spMkLst>
        </pc:spChg>
        <pc:spChg chg="mod">
          <ac:chgData name="King, Becky" userId="dc872309-6221-4103-93e7-08083ef3545b" providerId="ADAL" clId="{6BC53389-45C2-43D2-93E8-0453F44C89F8}" dt="2025-03-03T16:37:44.769" v="2200" actId="20577"/>
          <ac:spMkLst>
            <pc:docMk/>
            <pc:sldMk cId="2932344573" sldId="405"/>
            <ac:spMk id="4" creationId="{B6AFB5D5-037C-88DF-9B83-0AB6DBDDF34C}"/>
          </ac:spMkLst>
        </pc:spChg>
      </pc:sldChg>
      <pc:sldChg chg="addSp delSp modSp new mod ord modClrScheme chgLayout">
        <pc:chgData name="King, Becky" userId="dc872309-6221-4103-93e7-08083ef3545b" providerId="ADAL" clId="{6BC53389-45C2-43D2-93E8-0453F44C89F8}" dt="2025-02-27T18:06:42.698" v="2171" actId="21"/>
        <pc:sldMkLst>
          <pc:docMk/>
          <pc:sldMk cId="2103513758" sldId="406"/>
        </pc:sldMkLst>
        <pc:spChg chg="mod ord">
          <ac:chgData name="King, Becky" userId="dc872309-6221-4103-93e7-08083ef3545b" providerId="ADAL" clId="{6BC53389-45C2-43D2-93E8-0453F44C89F8}" dt="2025-02-27T11:04:37.879" v="1685" actId="700"/>
          <ac:spMkLst>
            <pc:docMk/>
            <pc:sldMk cId="2103513758" sldId="406"/>
            <ac:spMk id="5" creationId="{8810C5FA-9B4A-525E-EB38-6548EB724141}"/>
          </ac:spMkLst>
        </pc:spChg>
        <pc:spChg chg="add mod ord">
          <ac:chgData name="King, Becky" userId="dc872309-6221-4103-93e7-08083ef3545b" providerId="ADAL" clId="{6BC53389-45C2-43D2-93E8-0453F44C89F8}" dt="2025-02-27T11:05:01.879" v="1734" actId="20577"/>
          <ac:spMkLst>
            <pc:docMk/>
            <pc:sldMk cId="2103513758" sldId="406"/>
            <ac:spMk id="6" creationId="{1AABD792-9DD1-EA26-075E-1C582D63C9D0}"/>
          </ac:spMkLst>
        </pc:spChg>
      </pc:sldChg>
      <pc:sldChg chg="modSp new mod">
        <pc:chgData name="King, Becky" userId="dc872309-6221-4103-93e7-08083ef3545b" providerId="ADAL" clId="{6BC53389-45C2-43D2-93E8-0453F44C89F8}" dt="2025-02-27T11:06:02.730" v="1737"/>
        <pc:sldMkLst>
          <pc:docMk/>
          <pc:sldMk cId="1873849188" sldId="407"/>
        </pc:sldMkLst>
        <pc:spChg chg="mod">
          <ac:chgData name="King, Becky" userId="dc872309-6221-4103-93e7-08083ef3545b" providerId="ADAL" clId="{6BC53389-45C2-43D2-93E8-0453F44C89F8}" dt="2025-02-27T11:05:56.748" v="1736"/>
          <ac:spMkLst>
            <pc:docMk/>
            <pc:sldMk cId="1873849188" sldId="407"/>
            <ac:spMk id="2" creationId="{92591C24-F58B-2C73-96BC-13FA7ACACA8B}"/>
          </ac:spMkLst>
        </pc:spChg>
        <pc:spChg chg="mod">
          <ac:chgData name="King, Becky" userId="dc872309-6221-4103-93e7-08083ef3545b" providerId="ADAL" clId="{6BC53389-45C2-43D2-93E8-0453F44C89F8}" dt="2025-02-27T11:06:02.730" v="1737"/>
          <ac:spMkLst>
            <pc:docMk/>
            <pc:sldMk cId="1873849188" sldId="407"/>
            <ac:spMk id="4" creationId="{813E1CEF-16E9-26FD-09AF-275CBF6E4B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3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823690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B4B362-3391-D784-0F0C-DC000D3D5CD0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279DBE-F32D-C2F8-3A85-1C103D2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CF0636-BF52-E125-2BBE-0B6A28C2F4C1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59206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8"/>
            <a:ext cx="277792" cy="62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map with white text&#10;&#10;Description automatically generated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690" y="1314940"/>
            <a:ext cx="8783733" cy="494085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3428996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51" y="1410529"/>
            <a:ext cx="7613896" cy="23674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46" y="1410529"/>
            <a:ext cx="7613907" cy="2367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89051" y="1410529"/>
            <a:ext cx="7613896" cy="236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D85869-6C04-519E-1D41-3409469421F3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6" y="499410"/>
            <a:ext cx="2407715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A0FC9E-F151-4C49-4B48-50132E8F9518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422F2-CEE0-6A65-5F5C-D9999D4AA7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12421" y="5595101"/>
            <a:ext cx="2407715" cy="748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F17CFD-BC04-2F02-8D7E-11AABD843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059" y="955618"/>
            <a:ext cx="3589496" cy="590931"/>
          </a:xfrm>
          <a:solidFill>
            <a:schemeClr val="accent2"/>
          </a:solidFill>
        </p:spPr>
        <p:txBody>
          <a:bodyPr wrap="square" lIns="91440" tIns="91440" rIns="0" bIns="0" anchor="t" anchorCtr="0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hs.appsupport@hs.pitt.edu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link/REDCapAssistanceRequest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hs.appsupport@hs.pitt.edu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hs.appsupport@pitt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239D0-CD03-9078-C31B-36E65AF42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HSIT Research Application Support- Linda Stevanus-Schmadel  and Becky King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154FD-34B9-F095-D450-76838412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3,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8F259-72C2-37C1-8E39-AFC98A73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Intermediate </a:t>
            </a:r>
            <a:r>
              <a:rPr lang="en-US" b="1" dirty="0" err="1"/>
              <a:t>REDCap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6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1F9146-3169-2D65-5BBF-3C44DFC0B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Public Survey Links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393F-71DA-80BF-C3BA-4B1FF3AFB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Goals: </a:t>
            </a:r>
          </a:p>
          <a:p>
            <a:r>
              <a:rPr lang="en-US" dirty="0"/>
              <a:t>	Understand what public survey links are 	and when to use them.</a:t>
            </a:r>
          </a:p>
          <a:p>
            <a:r>
              <a:rPr lang="en-US" dirty="0"/>
              <a:t>	Learn how to generate and distribute public 	survey links.</a:t>
            </a:r>
          </a:p>
          <a:p>
            <a:r>
              <a:rPr lang="en-US" dirty="0"/>
              <a:t>	Identify best practices for maintaining data 	integrity.</a:t>
            </a:r>
          </a:p>
        </p:txBody>
      </p:sp>
    </p:spTree>
    <p:extLst>
      <p:ext uri="{BB962C8B-B14F-4D97-AF65-F5344CB8AC3E}">
        <p14:creationId xmlns:p14="http://schemas.microsoft.com/office/powerpoint/2010/main" val="303672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969303-BB18-FAE2-2B75-5CDA7571F1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What are public survey links?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A2F53-7B15-BEFB-5A62-78A8338061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715AD-079A-1039-785F-18137F4B34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Open-access links for </a:t>
            </a:r>
            <a:r>
              <a:rPr lang="en-US" dirty="0" err="1"/>
              <a:t>REDCap</a:t>
            </a:r>
            <a:r>
              <a:rPr lang="en-US" dirty="0"/>
              <a:t> surveys (no individual email required)</a:t>
            </a:r>
          </a:p>
          <a:p>
            <a:endParaRPr lang="en-US" dirty="0"/>
          </a:p>
          <a:p>
            <a:r>
              <a:rPr lang="en-US" dirty="0"/>
              <a:t>Useful for broad survey distribution &amp; anonymous responses</a:t>
            </a:r>
          </a:p>
          <a:p>
            <a:endParaRPr lang="en-US" dirty="0"/>
          </a:p>
          <a:p>
            <a:r>
              <a:rPr lang="en-US" dirty="0"/>
              <a:t>QR Code, Custom Survey Link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F5F10-8347-5B15-6A2B-80015759D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BB4DE9-C1FF-7095-A5E0-4C821B26A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How to generate &amp; share a public link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AE853-278B-B314-65F1-3F127AF3D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1DE98-8D08-41A9-2E27-F9842164C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Configuring the survey settings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CAPTCHA recommended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Live demo: Creating &amp; distributing a public survey link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to use public links vs. participant lists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E7D49-B03C-FA01-4A63-047E759B0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1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ABD792-9DD1-EA26-075E-1C582D63C9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Request Help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0C5FA-9B4A-525E-EB38-6548EB7241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1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40DA8-6DF3-A26D-CDCE-CE2551E94F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How to request assistance from the </a:t>
            </a:r>
            <a:r>
              <a:rPr lang="en-US" dirty="0" err="1"/>
              <a:t>REDCap</a:t>
            </a:r>
            <a:r>
              <a:rPr lang="en-US" dirty="0"/>
              <a:t> support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8E402-8DA4-9759-A859-285A04324C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1698" y="6484320"/>
            <a:ext cx="7945496" cy="375619"/>
          </a:xfrm>
        </p:spPr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D3316-12C9-F8AF-FCF4-3C40E189A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support tickets via to </a:t>
            </a:r>
            <a:r>
              <a:rPr lang="en-US" dirty="0">
                <a:hlinkClick r:id="rId2"/>
              </a:rPr>
              <a:t>hs.appsupport@hs.pitt.edu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OR “Contact the </a:t>
            </a:r>
            <a:r>
              <a:rPr lang="en-US" dirty="0" err="1"/>
              <a:t>REDCap</a:t>
            </a:r>
            <a:r>
              <a:rPr lang="en-US" dirty="0"/>
              <a:t> Administrator” on the left side of every project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Things HSIT CANNOT do: </a:t>
            </a:r>
          </a:p>
          <a:p>
            <a:pPr lvl="1"/>
            <a:r>
              <a:rPr lang="en-US" dirty="0"/>
              <a:t>Accept Gmail or similar email address for account requests. Must be a work email</a:t>
            </a:r>
          </a:p>
          <a:p>
            <a:pPr lvl="1"/>
            <a:r>
              <a:rPr lang="en-US" dirty="0"/>
              <a:t>Add users to projects: the admin or owner of the project will need to add you</a:t>
            </a:r>
          </a:p>
          <a:p>
            <a:r>
              <a:rPr lang="en-US" b="1" dirty="0"/>
              <a:t>We CAN help with pretty much anything else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C29AA-84F7-5B5F-EE52-F702F54C8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4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591C24-F58B-2C73-96BC-13FA7ACAC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Best Practices for Submitting a Ticket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60F37-943C-F94E-3E44-C71E08D88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E1CEF-16E9-26FD-09AF-275CBF6E4B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Include the </a:t>
            </a:r>
            <a:r>
              <a:rPr lang="en-US" dirty="0" err="1"/>
              <a:t>REDCap</a:t>
            </a:r>
            <a:r>
              <a:rPr lang="en-US" dirty="0"/>
              <a:t> PID (red number right next to the title of your project)</a:t>
            </a:r>
          </a:p>
          <a:p>
            <a:r>
              <a:rPr lang="en-US" dirty="0"/>
              <a:t>Send screenshots for error messages</a:t>
            </a:r>
          </a:p>
          <a:p>
            <a:r>
              <a:rPr lang="en-US" dirty="0"/>
              <a:t>If submitting a question for someone else on your study team, please include their </a:t>
            </a:r>
            <a:r>
              <a:rPr lang="en-US" dirty="0" err="1"/>
              <a:t>REDCap</a:t>
            </a:r>
            <a:r>
              <a:rPr lang="en-US" dirty="0"/>
              <a:t> name and username</a:t>
            </a:r>
          </a:p>
          <a:p>
            <a:r>
              <a:rPr lang="en-US" dirty="0"/>
              <a:t>HSIT- Research Application Support 2024 ticket stats</a:t>
            </a:r>
          </a:p>
          <a:p>
            <a:pPr lvl="1"/>
            <a:r>
              <a:rPr lang="en-US" dirty="0"/>
              <a:t>7,026 tickets</a:t>
            </a:r>
          </a:p>
          <a:p>
            <a:pPr lvl="1"/>
            <a:r>
              <a:rPr lang="en-US" dirty="0"/>
              <a:t>Average working hour response time of 2.64 hours</a:t>
            </a:r>
          </a:p>
          <a:p>
            <a:r>
              <a:rPr lang="en-US" b="1" dirty="0"/>
              <a:t>Bottom line: We get a ton of tickets but will get to your ticket quickly as possible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619B4-7BD8-85FC-6388-9277624B3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49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ABB43-495F-22BA-63CB-59B33EF0D4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to request a new project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ABD17-A261-2D03-422F-5BB9C62DF2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FB5D5-037C-88DF-9B83-0AB6DBDDF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Standard </a:t>
            </a:r>
            <a:r>
              <a:rPr lang="en-US" b="1" dirty="0" err="1"/>
              <a:t>REDCap</a:t>
            </a:r>
            <a:r>
              <a:rPr lang="en-US" b="1" dirty="0"/>
              <a:t>:</a:t>
            </a:r>
            <a:r>
              <a:rPr lang="en-US" dirty="0"/>
              <a:t> To create a new project simply complete this survey: </a:t>
            </a:r>
            <a:r>
              <a:rPr lang="en-US" dirty="0">
                <a:hlinkClick r:id="rId2"/>
              </a:rPr>
              <a:t>https://redcap.link/REDCapAssistanceRequest</a:t>
            </a:r>
            <a:endParaRPr lang="en-US" dirty="0"/>
          </a:p>
          <a:p>
            <a:pPr lvl="1"/>
            <a:r>
              <a:rPr lang="en-US" dirty="0"/>
              <a:t>What to include in the request</a:t>
            </a:r>
          </a:p>
          <a:p>
            <a:pPr lvl="2"/>
            <a:r>
              <a:rPr lang="en-US" dirty="0"/>
              <a:t>IRB or QI</a:t>
            </a:r>
            <a:r>
              <a:rPr lang="en-US"/>
              <a:t>/QA approval </a:t>
            </a:r>
            <a:r>
              <a:rPr lang="en-US" dirty="0"/>
              <a:t>number</a:t>
            </a:r>
          </a:p>
          <a:p>
            <a:pPr lvl="2"/>
            <a:r>
              <a:rPr lang="en-US" dirty="0"/>
              <a:t>PI name</a:t>
            </a:r>
          </a:p>
          <a:p>
            <a:pPr lvl="2"/>
            <a:r>
              <a:rPr lang="en-US" dirty="0"/>
              <a:t>PI email</a:t>
            </a:r>
          </a:p>
          <a:p>
            <a:pPr lvl="2"/>
            <a:r>
              <a:rPr lang="en-US" dirty="0"/>
              <a:t>Name of Project</a:t>
            </a:r>
          </a:p>
          <a:p>
            <a:pPr lvl="2"/>
            <a:endParaRPr lang="en-US" dirty="0"/>
          </a:p>
          <a:p>
            <a:r>
              <a:rPr lang="en-US" b="1" dirty="0"/>
              <a:t>Part 11 </a:t>
            </a:r>
            <a:r>
              <a:rPr lang="en-US" b="1" dirty="0" err="1"/>
              <a:t>REDCap</a:t>
            </a:r>
            <a:endParaRPr lang="en-US" b="1" dirty="0"/>
          </a:p>
          <a:p>
            <a:pPr lvl="1"/>
            <a:r>
              <a:rPr lang="en-US" b="1" dirty="0"/>
              <a:t>Reserved for FDA IND/IDE studies</a:t>
            </a:r>
          </a:p>
          <a:p>
            <a:pPr lvl="1"/>
            <a:r>
              <a:rPr lang="en-US" b="1" dirty="0"/>
              <a:t>More complicated process</a:t>
            </a:r>
          </a:p>
          <a:p>
            <a:pPr lvl="1"/>
            <a:r>
              <a:rPr lang="en-US" b="1" dirty="0"/>
              <a:t>All instruments and surveys must be built by HSIT</a:t>
            </a:r>
          </a:p>
          <a:p>
            <a:pPr lvl="1"/>
            <a:r>
              <a:rPr lang="en-US" b="1" dirty="0"/>
              <a:t>Requests for additional users must be requested by PI or Study Coordinator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D56A5-C2BB-26A7-598D-FABE347F0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4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B317CD-FA3F-3CA6-E8AC-05ABC04A7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Services HSIT Can Provide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27B02-4249-4656-F34B-C25E98595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6067D-2E3D-0187-454F-48409CAFF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Currently FREE for any service Linda and I provide regarding </a:t>
            </a:r>
            <a:r>
              <a:rPr lang="en-US" dirty="0" err="1"/>
              <a:t>REDCap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REDCap</a:t>
            </a:r>
            <a:r>
              <a:rPr lang="en-US" dirty="0"/>
              <a:t> assistance with any project on Pitt’s Instance of </a:t>
            </a:r>
            <a:r>
              <a:rPr lang="en-US" dirty="0" err="1"/>
              <a:t>REDCap</a:t>
            </a:r>
            <a:endParaRPr lang="en-US" dirty="0"/>
          </a:p>
          <a:p>
            <a:pPr lvl="1"/>
            <a:r>
              <a:rPr lang="en-US" dirty="0"/>
              <a:t>Add users to the Form Catalog or </a:t>
            </a:r>
            <a:r>
              <a:rPr lang="en-US" dirty="0" err="1"/>
              <a:t>eConsent</a:t>
            </a:r>
            <a:r>
              <a:rPr lang="en-US" dirty="0"/>
              <a:t> test project</a:t>
            </a:r>
          </a:p>
          <a:p>
            <a:pPr lvl="1"/>
            <a:r>
              <a:rPr lang="en-US" dirty="0"/>
              <a:t>Help with </a:t>
            </a:r>
            <a:r>
              <a:rPr lang="en-US" dirty="0" err="1"/>
              <a:t>eConsent</a:t>
            </a:r>
            <a:r>
              <a:rPr lang="en-US" dirty="0"/>
              <a:t> set-up</a:t>
            </a:r>
          </a:p>
          <a:p>
            <a:pPr lvl="1"/>
            <a:r>
              <a:rPr lang="en-US" dirty="0" err="1"/>
              <a:t>Twillio</a:t>
            </a:r>
            <a:r>
              <a:rPr lang="en-US" dirty="0"/>
              <a:t>-text message service</a:t>
            </a:r>
          </a:p>
          <a:p>
            <a:pPr lvl="2"/>
            <a:r>
              <a:rPr lang="en-US" dirty="0"/>
              <a:t>Works the same as e-mail alerts but sends texts instead</a:t>
            </a:r>
          </a:p>
          <a:p>
            <a:pPr lvl="2"/>
            <a:r>
              <a:rPr lang="en-US" dirty="0"/>
              <a:t>Free for almost all studies (Depending on volume of text messages)</a:t>
            </a:r>
          </a:p>
          <a:p>
            <a:pPr lvl="2"/>
            <a:r>
              <a:rPr lang="en-US" dirty="0"/>
              <a:t>Send an email to </a:t>
            </a:r>
            <a:r>
              <a:rPr lang="en-US" dirty="0">
                <a:hlinkClick r:id="rId2"/>
              </a:rPr>
              <a:t>hs.appsupport@hs.pitt.edu</a:t>
            </a:r>
            <a:r>
              <a:rPr lang="en-US" dirty="0"/>
              <a:t> to request a meeting with our Project Manger, Tyler Nicoletti. </a:t>
            </a:r>
          </a:p>
          <a:p>
            <a:pPr lvl="3"/>
            <a:r>
              <a:rPr lang="en-US" dirty="0"/>
              <a:t>In your request, please list some days and times you are free in the next two weeks, and I will send a Teams invite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5DCD4-1E88-D8C9-C0C1-202A1E600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BCA7-3F13-CC11-63AD-94003F766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2355" y="2480847"/>
            <a:ext cx="10757719" cy="2162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Please complete the survey, so we</a:t>
            </a:r>
          </a:p>
          <a:p>
            <a:r>
              <a:rPr lang="en-US" dirty="0"/>
              <a:t>can improve for future webinars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0F30-9277-1BF3-61A4-6CB6D112B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REDCap is used at over 7500 institutions across 160 countries. </a:t>
            </a:r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2085286-9A4A-114E-7167-EC76A28E9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815" y="412813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3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F6D6A9-62BB-9F0B-1543-7054909A68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2027" y="2480848"/>
            <a:ext cx="10758047" cy="355419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10300" dirty="0"/>
              <a:t>Questions? </a:t>
            </a:r>
          </a:p>
          <a:p>
            <a:pPr>
              <a:lnSpc>
                <a:spcPct val="120000"/>
              </a:lnSpc>
            </a:pPr>
            <a:endParaRPr lang="en-US" sz="96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20000"/>
              </a:lnSpc>
            </a:pPr>
            <a:r>
              <a:rPr lang="en-US" sz="9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hs.appsupport@pitt.edu</a:t>
            </a:r>
            <a:endParaRPr lang="en-US" sz="96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49F67-9E8B-BD23-938C-AA0FBE5A9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HSIT-Research Applications Team- Linda Stevanus-Schmadel  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Becky King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8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D3F7C2-1634-1752-9A46-B08A1DD21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Topics covered today: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3F963-D6AB-8B8C-7B26-34BC30921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Change Request Process </a:t>
            </a:r>
          </a:p>
          <a:p>
            <a:r>
              <a:rPr lang="en-US" dirty="0"/>
              <a:t>Longitudinal Projects </a:t>
            </a:r>
          </a:p>
          <a:p>
            <a:r>
              <a:rPr lang="en-US" dirty="0"/>
              <a:t>Repeating Instruments</a:t>
            </a:r>
          </a:p>
          <a:p>
            <a:r>
              <a:rPr lang="en-US" dirty="0"/>
              <a:t>Public Survey Links</a:t>
            </a:r>
          </a:p>
          <a:p>
            <a:r>
              <a:rPr lang="en-US" dirty="0"/>
              <a:t>HSIT Services</a:t>
            </a:r>
          </a:p>
        </p:txBody>
      </p:sp>
    </p:spTree>
    <p:extLst>
      <p:ext uri="{BB962C8B-B14F-4D97-AF65-F5344CB8AC3E}">
        <p14:creationId xmlns:p14="http://schemas.microsoft.com/office/powerpoint/2010/main" val="311796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5695B-6468-635B-CD8B-34F2900C6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The Change Request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F298-1A07-8604-8D51-9CC172A65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b="1" dirty="0"/>
              <a:t>	Understand when and why change 	requests are required.</a:t>
            </a:r>
          </a:p>
          <a:p>
            <a:r>
              <a:rPr lang="en-US" b="1" dirty="0"/>
              <a:t>	Learn how to correctly submit a change 	request in </a:t>
            </a:r>
            <a:r>
              <a:rPr lang="en-US" b="1" dirty="0" err="1"/>
              <a:t>REDCap</a:t>
            </a:r>
            <a:r>
              <a:rPr lang="en-US" b="1" dirty="0"/>
              <a:t>.</a:t>
            </a:r>
          </a:p>
          <a:p>
            <a:r>
              <a:rPr lang="en-US" b="1" dirty="0"/>
              <a:t>	Identify the approval workflow and 	expected turnaround times.</a:t>
            </a:r>
          </a:p>
        </p:txBody>
      </p:sp>
    </p:spTree>
    <p:extLst>
      <p:ext uri="{BB962C8B-B14F-4D97-AF65-F5344CB8AC3E}">
        <p14:creationId xmlns:p14="http://schemas.microsoft.com/office/powerpoint/2010/main" val="346025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Why are change requests needed?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40F9-FA98-82B5-0D62-884AA0D01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026" y="6466113"/>
            <a:ext cx="7945496" cy="391887"/>
          </a:xfrm>
        </p:spPr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B2BE-0425-10C1-3356-BDCEFA67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Required for modifications after a project is in production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Changes requiring IRB approval (e.g., modifying study protocols, consent forms)</a:t>
            </a:r>
          </a:p>
          <a:p>
            <a:endParaRPr lang="en-US" dirty="0"/>
          </a:p>
          <a:p>
            <a:r>
              <a:rPr lang="en-US" dirty="0"/>
              <a:t>Adding or modifying data collection instruments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48655-7887-58BC-049B-A9D99C774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4D546-291F-6305-4C12-440F9D5DE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How to submit a change request?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33732-4A74-CAED-182E-1C7C3ECA56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026" y="6466113"/>
            <a:ext cx="7945496" cy="391887"/>
          </a:xfrm>
        </p:spPr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EB6A1-688A-70D0-5605-887C288E0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Step-by-step walkthrough</a:t>
            </a:r>
          </a:p>
          <a:p>
            <a:endParaRPr lang="en-US" dirty="0"/>
          </a:p>
          <a:p>
            <a:r>
              <a:rPr lang="en-US" dirty="0"/>
              <a:t>Common types of requests</a:t>
            </a:r>
          </a:p>
          <a:p>
            <a:pPr lvl="1"/>
            <a:r>
              <a:rPr lang="en-US" dirty="0"/>
              <a:t>Adding new fields, instruments, or choices</a:t>
            </a:r>
          </a:p>
          <a:p>
            <a:pPr lvl="1"/>
            <a:r>
              <a:rPr lang="en-US" dirty="0"/>
              <a:t>Removing fields, instruments, or choices</a:t>
            </a:r>
          </a:p>
          <a:p>
            <a:pPr lvl="1"/>
            <a:r>
              <a:rPr lang="en-US" dirty="0"/>
              <a:t>Modifying logic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happens after you submit a change request</a:t>
            </a:r>
          </a:p>
          <a:p>
            <a:pPr lvl="1"/>
            <a:r>
              <a:rPr lang="en-US" dirty="0"/>
              <a:t>Automatically approved</a:t>
            </a:r>
          </a:p>
          <a:p>
            <a:pPr lvl="1"/>
            <a:r>
              <a:rPr lang="en-US" dirty="0"/>
              <a:t>Ticket to HSIT for manual approval</a:t>
            </a:r>
          </a:p>
          <a:p>
            <a:pPr lvl="2"/>
            <a:r>
              <a:rPr lang="en-US" dirty="0"/>
              <a:t>Approve</a:t>
            </a:r>
          </a:p>
          <a:p>
            <a:pPr lvl="2"/>
            <a:r>
              <a:rPr lang="en-US" dirty="0"/>
              <a:t>Reject and send back to draft mode with the changes</a:t>
            </a:r>
          </a:p>
          <a:p>
            <a:pPr lvl="2"/>
            <a:r>
              <a:rPr lang="en-US" dirty="0"/>
              <a:t>Reject and delete all changes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741D4-A64F-CDBC-9016-46E3544D6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6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EFD510-B2F2-18F1-E047-0A7E5F50B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Longitudinal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F9CD8-52FA-9915-25C6-619A0CF34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b="1" dirty="0"/>
              <a:t>	</a:t>
            </a:r>
            <a:r>
              <a:rPr lang="en-US" dirty="0"/>
              <a:t>How to set up a longitudinal project</a:t>
            </a:r>
          </a:p>
          <a:p>
            <a:r>
              <a:rPr lang="en-US" dirty="0"/>
              <a:t>	Learn how to set up events and assign 	instruments correctly.</a:t>
            </a:r>
          </a:p>
        </p:txBody>
      </p:sp>
    </p:spTree>
    <p:extLst>
      <p:ext uri="{BB962C8B-B14F-4D97-AF65-F5344CB8AC3E}">
        <p14:creationId xmlns:p14="http://schemas.microsoft.com/office/powerpoint/2010/main" val="152422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3BAD3B-2EFF-F744-4EFC-99E7A936C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Longitudinal projects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82366-D8B6-EE5B-B18E-7EC9C1FC5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C50BF-5789-5738-053F-3BDA701261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at multiple time points</a:t>
            </a:r>
          </a:p>
          <a:p>
            <a:endParaRPr lang="en-US" dirty="0"/>
          </a:p>
          <a:p>
            <a:r>
              <a:rPr lang="en-US" dirty="0"/>
              <a:t>Creating events &amp; defining time points</a:t>
            </a:r>
          </a:p>
          <a:p>
            <a:endParaRPr lang="en-US" dirty="0"/>
          </a:p>
          <a:p>
            <a:r>
              <a:rPr lang="en-US" dirty="0"/>
              <a:t>Assigning instruments to specific events</a:t>
            </a:r>
          </a:p>
          <a:p>
            <a:endParaRPr lang="en-US" dirty="0"/>
          </a:p>
          <a:p>
            <a:r>
              <a:rPr lang="en-US" dirty="0"/>
              <a:t>Setting up a simple longitudinal study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2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EEAA1F-EA22-E53D-342C-C11216F82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Repeating instruments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2C5622-09C8-3A9D-DFCB-5057F5D7F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dirty="0"/>
              <a:t>	When is a repeating instrument used? </a:t>
            </a:r>
          </a:p>
          <a:p>
            <a:r>
              <a:rPr lang="en-US" dirty="0"/>
              <a:t>	Setting up a repeating instrument</a:t>
            </a:r>
          </a:p>
          <a:p>
            <a:r>
              <a:rPr lang="en-US" dirty="0"/>
              <a:t>	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8EC45-9594-59FE-F3E1-EE81CD883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9788" y="6492875"/>
            <a:ext cx="1192212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9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1AE757-C3FE-88CF-20F1-10095C3CC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Repeating instruments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D077D1-2D86-5F75-9FD3-247276E03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59D75C-636F-9A93-2D87-C6AEAF863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 multiple responses per subject (e.g., daily logs or adverse events)</a:t>
            </a:r>
          </a:p>
          <a:p>
            <a:endParaRPr lang="en-US" dirty="0"/>
          </a:p>
          <a:p>
            <a:r>
              <a:rPr lang="en-US" dirty="0"/>
              <a:t>How to set up a repeating instrument with custom labels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70ADD91-0881-4244-990C-EAF18AF2C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ef9f489-e0a0-4eeb-87cc-3a526112fd0d}" enabled="0" method="" siteId="{9ef9f489-e0a0-4eeb-87cc-3a526112f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31583</TotalTime>
  <Words>920</Words>
  <Application>Microsoft Office PowerPoint</Application>
  <PresentationFormat>Widescreen</PresentationFormat>
  <Paragraphs>148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King, Becky</cp:lastModifiedBy>
  <cp:revision>186</cp:revision>
  <dcterms:created xsi:type="dcterms:W3CDTF">2023-04-18T08:30:07Z</dcterms:created>
  <dcterms:modified xsi:type="dcterms:W3CDTF">2025-03-03T16:37:49Z</dcterms:modified>
</cp:coreProperties>
</file>